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96" r:id="rId9"/>
    <p:sldId id="298" r:id="rId10"/>
    <p:sldId id="269" r:id="rId11"/>
    <p:sldId id="297" r:id="rId12"/>
    <p:sldId id="270" r:id="rId13"/>
    <p:sldId id="271" r:id="rId14"/>
    <p:sldId id="273" r:id="rId15"/>
    <p:sldId id="300" r:id="rId16"/>
    <p:sldId id="303" r:id="rId17"/>
    <p:sldId id="301" r:id="rId18"/>
    <p:sldId id="302" r:id="rId19"/>
    <p:sldId id="280" r:id="rId20"/>
    <p:sldId id="299" r:id="rId21"/>
    <p:sldId id="292" r:id="rId22"/>
    <p:sldId id="287" r:id="rId23"/>
    <p:sldId id="294" r:id="rId24"/>
    <p:sldId id="295" r:id="rId25"/>
  </p:sldIdLst>
  <p:sldSz cx="20104100" cy="11309350"/>
  <p:notesSz cx="20104100" cy="113093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3" autoAdjust="0"/>
    <p:restoredTop sz="94687" autoAdjust="0"/>
  </p:normalViewPr>
  <p:slideViewPr>
    <p:cSldViewPr>
      <p:cViewPr varScale="1">
        <p:scale>
          <a:sx n="32" d="100"/>
          <a:sy n="32" d="100"/>
        </p:scale>
        <p:origin x="-288" y="-78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51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51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BF035-2EED-4DD0-9A07-B768DDCB5BD5}" type="datetimeFigureOut">
              <a:rPr lang="ko-KR" altLang="en-US" smtClean="0"/>
              <a:pPr/>
              <a:t>2017-04-19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281738" y="847725"/>
            <a:ext cx="7540625" cy="424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2009775" y="5372100"/>
            <a:ext cx="16084550" cy="5089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51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51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BA130-27DD-4262-A502-B2CFC8C993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BA130-27DD-4262-A502-B2CFC8C993A2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8847593" y="10114875"/>
            <a:ext cx="1088971" cy="10366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37548" y="-41533"/>
            <a:ext cx="5315585" cy="1412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50" b="0" i="0">
                <a:solidFill>
                  <a:srgbClr val="21212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rgbClr val="929292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2585"/>
              </a:lnSpc>
            </a:pPr>
            <a:r>
              <a:rPr spc="55" dirty="0"/>
              <a:t>2016-2</a:t>
            </a:r>
            <a:r>
              <a:rPr spc="-175" dirty="0"/>
              <a:t> </a:t>
            </a:r>
            <a:r>
              <a:rPr spc="-120" dirty="0"/>
              <a:t>미디어프로젝트2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rgbClr val="929292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2585"/>
              </a:lnSpc>
            </a:pPr>
            <a:r>
              <a:rPr spc="-95" dirty="0"/>
              <a:t>코코낸내+</a:t>
            </a:r>
            <a:r>
              <a:rPr spc="45" dirty="0"/>
              <a:t>A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50" b="0" i="0">
                <a:solidFill>
                  <a:srgbClr val="21212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rgbClr val="929292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2585"/>
              </a:lnSpc>
            </a:pPr>
            <a:r>
              <a:rPr spc="55" dirty="0"/>
              <a:t>2016-2</a:t>
            </a:r>
            <a:r>
              <a:rPr spc="-175" dirty="0"/>
              <a:t> </a:t>
            </a:r>
            <a:r>
              <a:rPr spc="-120" dirty="0"/>
              <a:t>미디어프로젝트2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rgbClr val="929292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2585"/>
              </a:lnSpc>
            </a:pPr>
            <a:r>
              <a:rPr spc="-95" dirty="0"/>
              <a:t>코코낸내+</a:t>
            </a:r>
            <a:r>
              <a:rPr spc="45" dirty="0"/>
              <a:t>A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50" b="0" i="0">
                <a:solidFill>
                  <a:srgbClr val="21212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rgbClr val="929292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2585"/>
              </a:lnSpc>
            </a:pPr>
            <a:r>
              <a:rPr spc="55" dirty="0"/>
              <a:t>2016-2</a:t>
            </a:r>
            <a:r>
              <a:rPr spc="-175" dirty="0"/>
              <a:t> </a:t>
            </a:r>
            <a:r>
              <a:rPr spc="-120" dirty="0"/>
              <a:t>미디어프로젝트2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rgbClr val="929292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2585"/>
              </a:lnSpc>
            </a:pPr>
            <a:r>
              <a:rPr spc="-95" dirty="0"/>
              <a:t>코코낸내+</a:t>
            </a:r>
            <a:r>
              <a:rPr spc="45" dirty="0"/>
              <a:t>A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50" b="0" i="0">
                <a:solidFill>
                  <a:srgbClr val="21212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rgbClr val="929292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2585"/>
              </a:lnSpc>
            </a:pPr>
            <a:r>
              <a:rPr spc="55" dirty="0"/>
              <a:t>2016-2</a:t>
            </a:r>
            <a:r>
              <a:rPr spc="-175" dirty="0"/>
              <a:t> </a:t>
            </a:r>
            <a:r>
              <a:rPr spc="-120" dirty="0"/>
              <a:t>미디어프로젝트2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rgbClr val="929292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2585"/>
              </a:lnSpc>
            </a:pPr>
            <a:r>
              <a:rPr spc="-95" dirty="0"/>
              <a:t>코코낸내+</a:t>
            </a:r>
            <a:r>
              <a:rPr spc="45" dirty="0"/>
              <a:t>A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rgbClr val="929292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2585"/>
              </a:lnSpc>
            </a:pPr>
            <a:r>
              <a:rPr spc="55" dirty="0"/>
              <a:t>2016-2</a:t>
            </a:r>
            <a:r>
              <a:rPr spc="-175" dirty="0"/>
              <a:t> </a:t>
            </a:r>
            <a:r>
              <a:rPr spc="-120" dirty="0"/>
              <a:t>미디어프로젝트2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rgbClr val="929292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2585"/>
              </a:lnSpc>
            </a:pPr>
            <a:r>
              <a:rPr spc="-95" dirty="0"/>
              <a:t>코코낸내+</a:t>
            </a:r>
            <a:r>
              <a:rPr spc="45" dirty="0"/>
              <a:t>A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37548" y="-41533"/>
            <a:ext cx="5315585" cy="1412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50" b="0" i="0">
                <a:solidFill>
                  <a:srgbClr val="21212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51117" y="1959345"/>
            <a:ext cx="16401864" cy="59829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688483" y="10658921"/>
            <a:ext cx="3590925" cy="360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rgbClr val="929292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2585"/>
              </a:lnSpc>
            </a:pPr>
            <a:r>
              <a:rPr spc="55" dirty="0"/>
              <a:t>2016-2</a:t>
            </a:r>
            <a:r>
              <a:rPr spc="-175" dirty="0"/>
              <a:t> </a:t>
            </a:r>
            <a:r>
              <a:rPr spc="-120" dirty="0"/>
              <a:t>미디어프로젝트2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7075869" y="10658921"/>
            <a:ext cx="1743075" cy="360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rgbClr val="929292"/>
                </a:solidFill>
                <a:latin typeface="Malgun Gothic"/>
                <a:cs typeface="Malgun Gothic"/>
              </a:defRPr>
            </a:lvl1pPr>
          </a:lstStyle>
          <a:p>
            <a:pPr marL="12700">
              <a:lnSpc>
                <a:spcPts val="2585"/>
              </a:lnSpc>
            </a:pPr>
            <a:r>
              <a:rPr spc="-95" dirty="0"/>
              <a:t>코코낸내+</a:t>
            </a:r>
            <a:r>
              <a:rPr spc="45" dirty="0"/>
              <a:t>A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5.png"/><Relationship Id="rId2" Type="http://schemas.openxmlformats.org/officeDocument/2006/relationships/image" Target="../media/image18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18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7.png"/><Relationship Id="rId2" Type="http://schemas.openxmlformats.org/officeDocument/2006/relationships/image" Target="../media/image18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8.png"/><Relationship Id="rId2" Type="http://schemas.openxmlformats.org/officeDocument/2006/relationships/image" Target="../media/image18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9.png"/><Relationship Id="rId2" Type="http://schemas.openxmlformats.org/officeDocument/2006/relationships/image" Target="../media/image18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100" y="62847"/>
                </a:moveTo>
                <a:lnTo>
                  <a:pt x="37787" y="11308556"/>
                </a:lnTo>
                <a:lnTo>
                  <a:pt x="0" y="11308556"/>
                </a:lnTo>
                <a:lnTo>
                  <a:pt x="0" y="11245711"/>
                </a:lnTo>
                <a:lnTo>
                  <a:pt x="20066317" y="0"/>
                </a:lnTo>
                <a:lnTo>
                  <a:pt x="20104100" y="0"/>
                </a:lnTo>
                <a:lnTo>
                  <a:pt x="20104100" y="62847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84650" y="2073275"/>
            <a:ext cx="11897995" cy="8056880"/>
          </a:xfrm>
          <a:custGeom>
            <a:avLst/>
            <a:gdLst/>
            <a:ahLst/>
            <a:cxnLst/>
            <a:rect l="l" t="t" r="r" b="b"/>
            <a:pathLst>
              <a:path w="11897994" h="8056880">
                <a:moveTo>
                  <a:pt x="0" y="0"/>
                </a:moveTo>
                <a:lnTo>
                  <a:pt x="11897491" y="0"/>
                </a:lnTo>
                <a:lnTo>
                  <a:pt x="11897491" y="8056822"/>
                </a:lnTo>
                <a:lnTo>
                  <a:pt x="0" y="80568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34073" y="3221435"/>
            <a:ext cx="5635954" cy="8468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265485" y="3231912"/>
            <a:ext cx="5573395" cy="60337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09855" rIns="0" bIns="0" rtlCol="0">
            <a:spAutoFit/>
          </a:bodyPr>
          <a:lstStyle/>
          <a:p>
            <a:pPr marL="252095" algn="ctr">
              <a:lnSpc>
                <a:spcPct val="100000"/>
              </a:lnSpc>
              <a:spcBef>
                <a:spcPts val="865"/>
              </a:spcBef>
              <a:tabLst>
                <a:tab pos="2162810" algn="l"/>
              </a:tabLst>
            </a:pPr>
            <a:r>
              <a:rPr lang="en-US" sz="3200" b="1" spc="540" dirty="0" smtClean="0">
                <a:solidFill>
                  <a:srgbClr val="FFFFFF"/>
                </a:solidFill>
                <a:latin typeface="Arial"/>
                <a:cs typeface="Arial"/>
              </a:rPr>
              <a:t>2017 </a:t>
            </a:r>
            <a:r>
              <a:rPr lang="ko-KR" altLang="en-US" sz="3200" b="1" spc="540" dirty="0" smtClean="0">
                <a:solidFill>
                  <a:srgbClr val="FFFFFF"/>
                </a:solidFill>
                <a:latin typeface="Arial"/>
                <a:cs typeface="Arial"/>
              </a:rPr>
              <a:t>중간 프로젝트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623050" y="4130675"/>
            <a:ext cx="6906796" cy="144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  <a:tabLst>
                <a:tab pos="1820545" algn="l"/>
                <a:tab pos="3629025" algn="l"/>
                <a:tab pos="5437505" algn="l"/>
              </a:tabLst>
            </a:pPr>
            <a:r>
              <a:rPr lang="ko-KR" altLang="en-US" sz="9400" dirty="0" smtClean="0">
                <a:latin typeface="배달의민족 연성" pitchFamily="50" charset="-127"/>
                <a:ea typeface="배달의민족 연성" pitchFamily="50" charset="-127"/>
                <a:cs typeface="Gulim"/>
              </a:rPr>
              <a:t>코끼리</a:t>
            </a:r>
            <a:endParaRPr sz="9400" dirty="0">
              <a:latin typeface="배달의민족 연성" pitchFamily="50" charset="-127"/>
              <a:ea typeface="배달의민족 연성" pitchFamily="50" charset="-127"/>
              <a:cs typeface="Guli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61250" y="5578475"/>
            <a:ext cx="5562600" cy="14362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90"/>
              </a:lnSpc>
            </a:pPr>
            <a:r>
              <a:rPr lang="en-US" sz="9400" dirty="0" smtClean="0">
                <a:solidFill>
                  <a:srgbClr val="92D050"/>
                </a:solidFill>
                <a:latin typeface="배달의민족 연성" pitchFamily="50" charset="-127"/>
                <a:ea typeface="배달의민족 연성" pitchFamily="50" charset="-127"/>
                <a:cs typeface="Arial"/>
              </a:rPr>
              <a:t>PROJECT</a:t>
            </a:r>
            <a:endParaRPr sz="9400" dirty="0">
              <a:solidFill>
                <a:srgbClr val="92D050"/>
              </a:solidFill>
              <a:latin typeface="배달의민족 연성" pitchFamily="50" charset="-127"/>
              <a:ea typeface="배달의민족 연성" pitchFamily="50" charset="-127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75250" y="7254875"/>
            <a:ext cx="1021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 smtClean="0">
                <a:latin typeface="배달의민족 연성" pitchFamily="50" charset="-127"/>
                <a:ea typeface="배달의민족 연성" pitchFamily="50" charset="-127"/>
              </a:rPr>
              <a:t>위진학</a:t>
            </a:r>
            <a:r>
              <a:rPr lang="en-US" altLang="ko-KR" sz="3600" dirty="0" smtClean="0">
                <a:latin typeface="배달의민족 연성" pitchFamily="50" charset="-127"/>
                <a:ea typeface="배달의민족 연성" pitchFamily="50" charset="-127"/>
              </a:rPr>
              <a:t>, </a:t>
            </a:r>
            <a:r>
              <a:rPr lang="ko-KR" altLang="en-US" sz="3600" dirty="0" smtClean="0">
                <a:latin typeface="배달의민족 연성" pitchFamily="50" charset="-127"/>
                <a:ea typeface="배달의민족 연성" pitchFamily="50" charset="-127"/>
              </a:rPr>
              <a:t>김선화</a:t>
            </a:r>
            <a:r>
              <a:rPr lang="en-US" altLang="ko-KR" sz="3600" dirty="0" smtClean="0">
                <a:latin typeface="배달의민족 연성" pitchFamily="50" charset="-127"/>
                <a:ea typeface="배달의민족 연성" pitchFamily="50" charset="-127"/>
              </a:rPr>
              <a:t>, </a:t>
            </a:r>
            <a:r>
              <a:rPr lang="ko-KR" altLang="en-US" sz="3600" dirty="0" smtClean="0">
                <a:latin typeface="배달의민족 연성" pitchFamily="50" charset="-127"/>
                <a:ea typeface="배달의민족 연성" pitchFamily="50" charset="-127"/>
              </a:rPr>
              <a:t>문창균</a:t>
            </a:r>
            <a:r>
              <a:rPr lang="en-US" altLang="ko-KR" sz="3600" dirty="0" smtClean="0">
                <a:latin typeface="배달의민족 연성" pitchFamily="50" charset="-127"/>
                <a:ea typeface="배달의민족 연성" pitchFamily="50" charset="-127"/>
              </a:rPr>
              <a:t>, </a:t>
            </a:r>
            <a:r>
              <a:rPr lang="ko-KR" altLang="en-US" sz="3600" dirty="0" smtClean="0">
                <a:latin typeface="배달의민족 연성" pitchFamily="50" charset="-127"/>
                <a:ea typeface="배달의민족 연성" pitchFamily="50" charset="-127"/>
              </a:rPr>
              <a:t>박찬섭</a:t>
            </a:r>
            <a:r>
              <a:rPr lang="en-US" altLang="ko-KR" sz="3600" dirty="0" smtClean="0">
                <a:latin typeface="배달의민족 연성" pitchFamily="50" charset="-127"/>
                <a:ea typeface="배달의민족 연성" pitchFamily="50" charset="-127"/>
              </a:rPr>
              <a:t>, </a:t>
            </a:r>
            <a:r>
              <a:rPr lang="ko-KR" altLang="en-US" sz="3600" dirty="0" smtClean="0">
                <a:latin typeface="배달의민족 연성" pitchFamily="50" charset="-127"/>
                <a:ea typeface="배달의민족 연성" pitchFamily="50" charset="-127"/>
              </a:rPr>
              <a:t>정다혜 </a:t>
            </a:r>
            <a:r>
              <a:rPr lang="en-US" altLang="ko-KR" sz="3600" dirty="0" smtClean="0">
                <a:latin typeface="배달의민족 연성" pitchFamily="50" charset="-127"/>
                <a:ea typeface="배달의민족 연성" pitchFamily="50" charset="-127"/>
              </a:rPr>
              <a:t>,</a:t>
            </a:r>
            <a:r>
              <a:rPr lang="ko-KR" altLang="en-US" sz="3600" dirty="0" smtClean="0">
                <a:latin typeface="배달의민족 연성" pitchFamily="50" charset="-127"/>
                <a:ea typeface="배달의민족 연성" pitchFamily="50" charset="-127"/>
              </a:rPr>
              <a:t>이은경</a:t>
            </a:r>
            <a:endParaRPr lang="ko-KR" altLang="en-US" sz="3600" dirty="0">
              <a:latin typeface="배달의민족 연성" pitchFamily="50" charset="-127"/>
              <a:ea typeface="배달의민족 연성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9"/>
          <p:cNvSpPr txBox="1">
            <a:spLocks noGrp="1"/>
          </p:cNvSpPr>
          <p:nvPr>
            <p:ph type="ftr" sz="quarter" idx="5"/>
          </p:nvPr>
        </p:nvSpPr>
        <p:spPr>
          <a:xfrm>
            <a:off x="12688483" y="10658921"/>
            <a:ext cx="3590925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85"/>
              </a:lnSpc>
            </a:pPr>
            <a:r>
              <a:rPr lang="en-US" spc="55" dirty="0" smtClean="0"/>
              <a:t>    2017</a:t>
            </a:r>
            <a:r>
              <a:rPr spc="-175" dirty="0" smtClean="0"/>
              <a:t> </a:t>
            </a:r>
            <a:r>
              <a:rPr lang="ko-KR" altLang="en-US" spc="-175" dirty="0" smtClean="0"/>
              <a:t>중간 </a:t>
            </a:r>
            <a:r>
              <a:rPr spc="-120" dirty="0" err="1" smtClean="0"/>
              <a:t>프로젝트</a:t>
            </a:r>
            <a:endParaRPr spc="-120" dirty="0"/>
          </a:p>
        </p:txBody>
      </p:sp>
      <p:sp>
        <p:nvSpPr>
          <p:cNvPr id="19" name="object 20"/>
          <p:cNvSpPr txBox="1"/>
          <p:nvPr/>
        </p:nvSpPr>
        <p:spPr>
          <a:xfrm>
            <a:off x="16555172" y="10658921"/>
            <a:ext cx="14414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85"/>
              </a:lnSpc>
            </a:pPr>
            <a:r>
              <a:rPr sz="2600" spc="310" dirty="0">
                <a:solidFill>
                  <a:srgbClr val="929292"/>
                </a:solidFill>
                <a:latin typeface="Malgun Gothic"/>
                <a:cs typeface="Malgun Gothic"/>
              </a:rPr>
              <a:t>|</a:t>
            </a:r>
            <a:endParaRPr sz="2600">
              <a:latin typeface="Malgun Gothic"/>
              <a:cs typeface="Malgun Gothic"/>
            </a:endParaRPr>
          </a:p>
        </p:txBody>
      </p:sp>
      <p:sp>
        <p:nvSpPr>
          <p:cNvPr id="20" name="object 21"/>
          <p:cNvSpPr txBox="1">
            <a:spLocks noGrp="1"/>
          </p:cNvSpPr>
          <p:nvPr>
            <p:ph type="dt" sz="half" idx="6"/>
          </p:nvPr>
        </p:nvSpPr>
        <p:spPr>
          <a:xfrm>
            <a:off x="17075869" y="10658921"/>
            <a:ext cx="1743075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85"/>
              </a:lnSpc>
            </a:pPr>
            <a:r>
              <a:rPr spc="-95" dirty="0" smtClean="0"/>
              <a:t>코</a:t>
            </a:r>
            <a:r>
              <a:rPr lang="ko-KR" altLang="en-US" spc="-95" dirty="0" smtClean="0"/>
              <a:t>끼리</a:t>
            </a:r>
            <a:endParaRPr spc="45" dirty="0"/>
          </a:p>
        </p:txBody>
      </p:sp>
      <p:pic>
        <p:nvPicPr>
          <p:cNvPr id="21" name="Picture 8" descr="C:\Users\Administrator\Desktop\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62650" y="10379075"/>
            <a:ext cx="685800" cy="748124"/>
          </a:xfrm>
          <a:prstGeom prst="rect">
            <a:avLst/>
          </a:prstGeom>
          <a:noFill/>
        </p:spPr>
      </p:pic>
      <p:sp>
        <p:nvSpPr>
          <p:cNvPr id="22" name="object 2"/>
          <p:cNvSpPr/>
          <p:nvPr/>
        </p:nvSpPr>
        <p:spPr>
          <a:xfrm>
            <a:off x="1426532" y="3874091"/>
            <a:ext cx="9188526" cy="57159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4"/>
          <p:cNvSpPr/>
          <p:nvPr/>
        </p:nvSpPr>
        <p:spPr>
          <a:xfrm>
            <a:off x="11428971" y="3835255"/>
            <a:ext cx="6615892" cy="57934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6"/>
          <p:cNvSpPr txBox="1"/>
          <p:nvPr/>
        </p:nvSpPr>
        <p:spPr>
          <a:xfrm>
            <a:off x="2249011" y="2788099"/>
            <a:ext cx="5517039" cy="630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4100" spc="-535" dirty="0" smtClean="0">
                <a:latin typeface="Malgun Gothic"/>
                <a:cs typeface="Malgun Gothic"/>
              </a:rPr>
              <a:t>아파트 주민들간 품앗이</a:t>
            </a:r>
            <a:endParaRPr sz="4100" dirty="0">
              <a:latin typeface="Malgun Gothic"/>
              <a:cs typeface="Malgun Gothic"/>
            </a:endParaRPr>
          </a:p>
        </p:txBody>
      </p:sp>
      <p:sp>
        <p:nvSpPr>
          <p:cNvPr id="27" name="object 7"/>
          <p:cNvSpPr/>
          <p:nvPr/>
        </p:nvSpPr>
        <p:spPr>
          <a:xfrm>
            <a:off x="1577178" y="2905210"/>
            <a:ext cx="502601" cy="5026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8"/>
          <p:cNvSpPr/>
          <p:nvPr/>
        </p:nvSpPr>
        <p:spPr>
          <a:xfrm>
            <a:off x="1608600" y="2947093"/>
            <a:ext cx="419100" cy="419100"/>
          </a:xfrm>
          <a:custGeom>
            <a:avLst/>
            <a:gdLst/>
            <a:ahLst/>
            <a:cxnLst/>
            <a:rect l="l" t="t" r="r" b="b"/>
            <a:pathLst>
              <a:path w="419100" h="419100">
                <a:moveTo>
                  <a:pt x="418824" y="0"/>
                </a:moveTo>
                <a:lnTo>
                  <a:pt x="0" y="0"/>
                </a:lnTo>
                <a:lnTo>
                  <a:pt x="209417" y="418835"/>
                </a:lnTo>
                <a:lnTo>
                  <a:pt x="41882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18"/>
          <p:cNvSpPr txBox="1">
            <a:spLocks noGrp="1"/>
          </p:cNvSpPr>
          <p:nvPr>
            <p:ph type="title"/>
          </p:nvPr>
        </p:nvSpPr>
        <p:spPr>
          <a:xfrm>
            <a:off x="437548" y="-41533"/>
            <a:ext cx="5315585" cy="10387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134"/>
              </a:lnSpc>
              <a:tabLst>
                <a:tab pos="4180840" algn="l"/>
              </a:tabLst>
            </a:pPr>
            <a:r>
              <a:rPr sz="11250" b="1" spc="-52" baseline="-15185" dirty="0">
                <a:solidFill>
                  <a:srgbClr val="92D050"/>
                </a:solidFill>
                <a:latin typeface="Lucida Sans"/>
                <a:cs typeface="Lucida Sans"/>
              </a:rPr>
              <a:t>01</a:t>
            </a:r>
            <a:r>
              <a:rPr sz="4350" b="1" spc="-35" dirty="0"/>
              <a:t>프 </a:t>
            </a:r>
            <a:r>
              <a:rPr sz="4350" b="1" spc="-575" dirty="0"/>
              <a:t>로</a:t>
            </a:r>
            <a:r>
              <a:rPr sz="4350" b="1" spc="-490" dirty="0"/>
              <a:t> </a:t>
            </a:r>
            <a:r>
              <a:rPr sz="4350" b="1" spc="-575" dirty="0"/>
              <a:t>젝</a:t>
            </a:r>
            <a:r>
              <a:rPr sz="4350" b="1" spc="-265" dirty="0"/>
              <a:t> </a:t>
            </a:r>
            <a:r>
              <a:rPr sz="4350" b="1" spc="-575" dirty="0" smtClean="0"/>
              <a:t>트	개</a:t>
            </a:r>
            <a:r>
              <a:rPr sz="4350" b="1" spc="-360" dirty="0" smtClean="0"/>
              <a:t> </a:t>
            </a:r>
            <a:r>
              <a:rPr lang="ko-KR" altLang="en-US" b="1" spc="-575" dirty="0" smtClean="0"/>
              <a:t>요</a:t>
            </a:r>
            <a:endParaRPr sz="2700" b="1" dirty="0">
              <a:latin typeface="Gulim"/>
              <a:cs typeface="Gulim"/>
            </a:endParaRPr>
          </a:p>
        </p:txBody>
      </p:sp>
      <p:pic>
        <p:nvPicPr>
          <p:cNvPr id="2051" name="Picture 3" descr="C:\Users\Administrator\Desktop\ZZZZZZ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46250" y="4073843"/>
            <a:ext cx="8610600" cy="5166360"/>
          </a:xfrm>
          <a:prstGeom prst="rect">
            <a:avLst/>
          </a:prstGeom>
          <a:noFill/>
        </p:spPr>
      </p:pic>
      <p:grpSp>
        <p:nvGrpSpPr>
          <p:cNvPr id="30" name="그룹 29"/>
          <p:cNvGrpSpPr/>
          <p:nvPr/>
        </p:nvGrpSpPr>
        <p:grpSpPr>
          <a:xfrm>
            <a:off x="11652250" y="4054475"/>
            <a:ext cx="6185266" cy="5181600"/>
            <a:chOff x="11423650" y="3902075"/>
            <a:chExt cx="6831099" cy="5876925"/>
          </a:xfrm>
        </p:grpSpPr>
        <p:pic>
          <p:nvPicPr>
            <p:cNvPr id="2052" name="Picture 4" descr="C:\Users\Administrator\Desktop\121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1423650" y="3902075"/>
              <a:ext cx="6831099" cy="1076325"/>
            </a:xfrm>
            <a:prstGeom prst="rect">
              <a:avLst/>
            </a:prstGeom>
            <a:noFill/>
          </p:spPr>
        </p:pic>
        <p:pic>
          <p:nvPicPr>
            <p:cNvPr id="2053" name="Picture 5" descr="C:\Users\Administrator\Desktop\DFEFE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1423650" y="4816475"/>
              <a:ext cx="6800441" cy="4962525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9"/>
          <p:cNvSpPr txBox="1">
            <a:spLocks noGrp="1"/>
          </p:cNvSpPr>
          <p:nvPr>
            <p:ph type="ftr" sz="quarter" idx="5"/>
          </p:nvPr>
        </p:nvSpPr>
        <p:spPr>
          <a:xfrm>
            <a:off x="12688483" y="10658921"/>
            <a:ext cx="3590925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85"/>
              </a:lnSpc>
            </a:pPr>
            <a:r>
              <a:rPr lang="en-US" spc="55" dirty="0" smtClean="0"/>
              <a:t>    2017</a:t>
            </a:r>
            <a:r>
              <a:rPr spc="-175" dirty="0" smtClean="0"/>
              <a:t> </a:t>
            </a:r>
            <a:r>
              <a:rPr lang="ko-KR" altLang="en-US" spc="-175" dirty="0" smtClean="0"/>
              <a:t>중간 </a:t>
            </a:r>
            <a:r>
              <a:rPr spc="-120" dirty="0" err="1" smtClean="0"/>
              <a:t>프로젝트</a:t>
            </a:r>
            <a:endParaRPr spc="-120" dirty="0"/>
          </a:p>
        </p:txBody>
      </p:sp>
      <p:sp>
        <p:nvSpPr>
          <p:cNvPr id="19" name="object 20"/>
          <p:cNvSpPr txBox="1"/>
          <p:nvPr/>
        </p:nvSpPr>
        <p:spPr>
          <a:xfrm>
            <a:off x="16555172" y="10658921"/>
            <a:ext cx="14414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85"/>
              </a:lnSpc>
            </a:pPr>
            <a:r>
              <a:rPr sz="2600" spc="310" dirty="0">
                <a:solidFill>
                  <a:srgbClr val="929292"/>
                </a:solidFill>
                <a:latin typeface="Malgun Gothic"/>
                <a:cs typeface="Malgun Gothic"/>
              </a:rPr>
              <a:t>|</a:t>
            </a:r>
            <a:endParaRPr sz="2600" dirty="0">
              <a:latin typeface="Malgun Gothic"/>
              <a:cs typeface="Malgun Gothic"/>
            </a:endParaRPr>
          </a:p>
        </p:txBody>
      </p:sp>
      <p:sp>
        <p:nvSpPr>
          <p:cNvPr id="20" name="object 21"/>
          <p:cNvSpPr txBox="1">
            <a:spLocks noGrp="1"/>
          </p:cNvSpPr>
          <p:nvPr>
            <p:ph type="dt" sz="half" idx="6"/>
          </p:nvPr>
        </p:nvSpPr>
        <p:spPr>
          <a:xfrm>
            <a:off x="17075869" y="10658921"/>
            <a:ext cx="1743075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85"/>
              </a:lnSpc>
            </a:pPr>
            <a:r>
              <a:rPr spc="-95" dirty="0" smtClean="0"/>
              <a:t>코</a:t>
            </a:r>
            <a:r>
              <a:rPr lang="ko-KR" altLang="en-US" spc="-95" dirty="0" smtClean="0"/>
              <a:t>끼리</a:t>
            </a:r>
            <a:endParaRPr spc="45" dirty="0"/>
          </a:p>
        </p:txBody>
      </p:sp>
      <p:pic>
        <p:nvPicPr>
          <p:cNvPr id="21" name="Picture 8" descr="C:\Users\Administrator\Desktop\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62650" y="10379075"/>
            <a:ext cx="685800" cy="748124"/>
          </a:xfrm>
          <a:prstGeom prst="rect">
            <a:avLst/>
          </a:prstGeom>
          <a:noFill/>
        </p:spPr>
      </p:pic>
      <p:sp>
        <p:nvSpPr>
          <p:cNvPr id="26" name="object 6"/>
          <p:cNvSpPr txBox="1"/>
          <p:nvPr/>
        </p:nvSpPr>
        <p:spPr>
          <a:xfrm>
            <a:off x="2249011" y="2788099"/>
            <a:ext cx="6507639" cy="630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4100" spc="-535" smtClean="0">
                <a:latin typeface="Malgun Gothic"/>
                <a:cs typeface="Malgun Gothic"/>
              </a:rPr>
              <a:t>아파트 주민들께 드리는 편지</a:t>
            </a:r>
            <a:endParaRPr sz="4100" dirty="0">
              <a:latin typeface="Malgun Gothic"/>
              <a:cs typeface="Malgun Gothic"/>
            </a:endParaRPr>
          </a:p>
        </p:txBody>
      </p:sp>
      <p:sp>
        <p:nvSpPr>
          <p:cNvPr id="27" name="object 7"/>
          <p:cNvSpPr/>
          <p:nvPr/>
        </p:nvSpPr>
        <p:spPr>
          <a:xfrm>
            <a:off x="1577178" y="2905210"/>
            <a:ext cx="502601" cy="5026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8"/>
          <p:cNvSpPr/>
          <p:nvPr/>
        </p:nvSpPr>
        <p:spPr>
          <a:xfrm>
            <a:off x="1608600" y="2947093"/>
            <a:ext cx="419100" cy="419100"/>
          </a:xfrm>
          <a:custGeom>
            <a:avLst/>
            <a:gdLst/>
            <a:ahLst/>
            <a:cxnLst/>
            <a:rect l="l" t="t" r="r" b="b"/>
            <a:pathLst>
              <a:path w="419100" h="419100">
                <a:moveTo>
                  <a:pt x="418824" y="0"/>
                </a:moveTo>
                <a:lnTo>
                  <a:pt x="0" y="0"/>
                </a:lnTo>
                <a:lnTo>
                  <a:pt x="209417" y="418835"/>
                </a:lnTo>
                <a:lnTo>
                  <a:pt x="41882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18"/>
          <p:cNvSpPr txBox="1">
            <a:spLocks noGrp="1"/>
          </p:cNvSpPr>
          <p:nvPr>
            <p:ph type="title"/>
          </p:nvPr>
        </p:nvSpPr>
        <p:spPr>
          <a:xfrm>
            <a:off x="437548" y="-41533"/>
            <a:ext cx="5315585" cy="10387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134"/>
              </a:lnSpc>
              <a:tabLst>
                <a:tab pos="4180840" algn="l"/>
              </a:tabLst>
            </a:pPr>
            <a:r>
              <a:rPr sz="11250" b="1" spc="-52" baseline="-15185" dirty="0">
                <a:solidFill>
                  <a:srgbClr val="92D050"/>
                </a:solidFill>
                <a:latin typeface="Lucida Sans"/>
                <a:cs typeface="Lucida Sans"/>
              </a:rPr>
              <a:t>01</a:t>
            </a:r>
            <a:r>
              <a:rPr sz="4350" b="1" spc="-35" dirty="0"/>
              <a:t>프 </a:t>
            </a:r>
            <a:r>
              <a:rPr sz="4350" b="1" spc="-575" dirty="0"/>
              <a:t>로</a:t>
            </a:r>
            <a:r>
              <a:rPr sz="4350" b="1" spc="-490" dirty="0"/>
              <a:t> </a:t>
            </a:r>
            <a:r>
              <a:rPr sz="4350" b="1" spc="-575" dirty="0"/>
              <a:t>젝</a:t>
            </a:r>
            <a:r>
              <a:rPr sz="4350" b="1" spc="-265" dirty="0"/>
              <a:t> </a:t>
            </a:r>
            <a:r>
              <a:rPr sz="4350" b="1" spc="-575" dirty="0" smtClean="0"/>
              <a:t>트	개</a:t>
            </a:r>
            <a:r>
              <a:rPr sz="4350" b="1" spc="-360" dirty="0" smtClean="0"/>
              <a:t> </a:t>
            </a:r>
            <a:r>
              <a:rPr lang="ko-KR" altLang="en-US" b="1" spc="-575" dirty="0" smtClean="0"/>
              <a:t>요</a:t>
            </a:r>
            <a:endParaRPr sz="2700" b="1" dirty="0">
              <a:latin typeface="Gulim"/>
              <a:cs typeface="Gulim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9975850" y="3673475"/>
            <a:ext cx="8686800" cy="6172200"/>
            <a:chOff x="10128250" y="3597275"/>
            <a:chExt cx="8686800" cy="6172200"/>
          </a:xfrm>
        </p:grpSpPr>
        <p:sp>
          <p:nvSpPr>
            <p:cNvPr id="24" name="object 4"/>
            <p:cNvSpPr/>
            <p:nvPr/>
          </p:nvSpPr>
          <p:spPr>
            <a:xfrm>
              <a:off x="10128250" y="3597275"/>
              <a:ext cx="8686800" cy="61722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74" name="Picture 2" descr="C:\Users\Administrator\Desktop\126156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433050" y="3825875"/>
              <a:ext cx="8034550" cy="5618424"/>
            </a:xfrm>
            <a:prstGeom prst="rect">
              <a:avLst/>
            </a:prstGeom>
            <a:noFill/>
          </p:spPr>
        </p:pic>
      </p:grpSp>
      <p:grpSp>
        <p:nvGrpSpPr>
          <p:cNvPr id="23" name="그룹 22"/>
          <p:cNvGrpSpPr/>
          <p:nvPr/>
        </p:nvGrpSpPr>
        <p:grpSpPr>
          <a:xfrm>
            <a:off x="2584450" y="3874091"/>
            <a:ext cx="5105400" cy="5819184"/>
            <a:chOff x="3651250" y="3874091"/>
            <a:chExt cx="4038600" cy="5133384"/>
          </a:xfrm>
        </p:grpSpPr>
        <p:sp>
          <p:nvSpPr>
            <p:cNvPr id="22" name="object 2"/>
            <p:cNvSpPr/>
            <p:nvPr/>
          </p:nvSpPr>
          <p:spPr>
            <a:xfrm>
              <a:off x="3651250" y="3874091"/>
              <a:ext cx="4038600" cy="51333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76" name="Picture 4" descr="C:\Users\Administrator\Desktop\DFDF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879850" y="4130675"/>
              <a:ext cx="3619500" cy="466725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94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08250" y="4206875"/>
            <a:ext cx="15240000" cy="23339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753745" algn="ctr">
              <a:lnSpc>
                <a:spcPts val="9070"/>
              </a:lnSpc>
            </a:pPr>
            <a:r>
              <a:rPr lang="ko-KR" altLang="en-US" sz="6000" spc="-240" dirty="0" smtClean="0">
                <a:solidFill>
                  <a:srgbClr val="FFFFFF"/>
                </a:solidFill>
                <a:latin typeface="배달의민족 연성" pitchFamily="50" charset="-127"/>
                <a:ea typeface="배달의민족 연성" pitchFamily="50" charset="-127"/>
                <a:cs typeface="Malgun Gothic"/>
              </a:rPr>
              <a:t>소통을 통해 행복한 주거생활을 도모하고 </a:t>
            </a:r>
            <a:r>
              <a:rPr sz="6000" spc="-135" dirty="0" smtClean="0">
                <a:solidFill>
                  <a:srgbClr val="FFFFFF"/>
                </a:solidFill>
                <a:latin typeface="배달의민족 연성" pitchFamily="50" charset="-127"/>
                <a:ea typeface="배달의민족 연성" pitchFamily="50" charset="-127"/>
                <a:cs typeface="Malgun Gothic"/>
              </a:rPr>
              <a:t>,  </a:t>
            </a:r>
            <a:endParaRPr lang="en-US" sz="6000" spc="-135" dirty="0" smtClean="0">
              <a:solidFill>
                <a:srgbClr val="FFFFFF"/>
              </a:solidFill>
              <a:latin typeface="배달의민족 연성" pitchFamily="50" charset="-127"/>
              <a:ea typeface="배달의민족 연성" pitchFamily="50" charset="-127"/>
              <a:cs typeface="Malgun Gothic"/>
            </a:endParaRPr>
          </a:p>
          <a:p>
            <a:pPr marL="12700" marR="5080" indent="753745" algn="ctr">
              <a:lnSpc>
                <a:spcPts val="9070"/>
              </a:lnSpc>
            </a:pPr>
            <a:r>
              <a:rPr sz="6000" spc="-240" dirty="0" err="1" smtClean="0">
                <a:solidFill>
                  <a:srgbClr val="FFFFFF"/>
                </a:solidFill>
                <a:latin typeface="배달의민족 연성" pitchFamily="50" charset="-127"/>
                <a:ea typeface="배달의민족 연성" pitchFamily="50" charset="-127"/>
                <a:cs typeface="Malgun Gothic"/>
              </a:rPr>
              <a:t>믿을</a:t>
            </a:r>
            <a:r>
              <a:rPr sz="6000" spc="-240" dirty="0" smtClean="0">
                <a:solidFill>
                  <a:srgbClr val="FFFFFF"/>
                </a:solidFill>
                <a:latin typeface="배달의민족 연성" pitchFamily="50" charset="-127"/>
                <a:ea typeface="배달의민족 연성" pitchFamily="50" charset="-127"/>
                <a:cs typeface="Malgun Gothic"/>
              </a:rPr>
              <a:t> 수</a:t>
            </a:r>
            <a:r>
              <a:rPr lang="en-US" sz="6000" spc="-240" dirty="0" smtClean="0">
                <a:solidFill>
                  <a:srgbClr val="FFFFFF"/>
                </a:solidFill>
                <a:latin typeface="배달의민족 연성" pitchFamily="50" charset="-127"/>
                <a:ea typeface="배달의민족 연성" pitchFamily="50" charset="-127"/>
                <a:cs typeface="Malgun Gothic"/>
              </a:rPr>
              <a:t> </a:t>
            </a:r>
            <a:r>
              <a:rPr sz="6000" spc="-240" dirty="0" err="1" smtClean="0">
                <a:solidFill>
                  <a:srgbClr val="FFFFFF"/>
                </a:solidFill>
                <a:latin typeface="배달의민족 연성" pitchFamily="50" charset="-127"/>
                <a:ea typeface="배달의민족 연성" pitchFamily="50" charset="-127"/>
                <a:cs typeface="Malgun Gothic"/>
              </a:rPr>
              <a:t>있는</a:t>
            </a:r>
            <a:r>
              <a:rPr sz="6000" spc="-240" dirty="0" smtClean="0">
                <a:solidFill>
                  <a:srgbClr val="FFFFFF"/>
                </a:solidFill>
                <a:latin typeface="배달의민족 연성" pitchFamily="50" charset="-127"/>
                <a:ea typeface="배달의민족 연성" pitchFamily="50" charset="-127"/>
                <a:cs typeface="Malgun Gothic"/>
              </a:rPr>
              <a:t> </a:t>
            </a:r>
            <a:r>
              <a:rPr lang="ko-KR" altLang="en-US" sz="6000" spc="-240" dirty="0" err="1" smtClean="0">
                <a:solidFill>
                  <a:srgbClr val="FFFFFF"/>
                </a:solidFill>
                <a:latin typeface="배달의민족 연성" pitchFamily="50" charset="-127"/>
                <a:ea typeface="배달의민족 연성" pitchFamily="50" charset="-127"/>
                <a:cs typeface="Malgun Gothic"/>
              </a:rPr>
              <a:t>아파트내</a:t>
            </a:r>
            <a:r>
              <a:rPr sz="6000" spc="-240" dirty="0" smtClean="0">
                <a:solidFill>
                  <a:srgbClr val="FFFFFF"/>
                </a:solidFill>
                <a:latin typeface="배달의민족 연성" pitchFamily="50" charset="-127"/>
                <a:ea typeface="배달의민족 연성" pitchFamily="50" charset="-127"/>
                <a:cs typeface="Malgun Gothic"/>
              </a:rPr>
              <a:t>  </a:t>
            </a:r>
            <a:r>
              <a:rPr sz="6000" spc="-240" dirty="0">
                <a:solidFill>
                  <a:srgbClr val="FFFFFF"/>
                </a:solidFill>
                <a:latin typeface="배달의민족 연성" pitchFamily="50" charset="-127"/>
                <a:ea typeface="배달의민족 연성" pitchFamily="50" charset="-127"/>
                <a:cs typeface="Malgun Gothic"/>
              </a:rPr>
              <a:t>정보를</a:t>
            </a:r>
            <a:r>
              <a:rPr sz="6000" spc="-200" dirty="0">
                <a:solidFill>
                  <a:srgbClr val="FFFFFF"/>
                </a:solidFill>
                <a:latin typeface="배달의민족 연성" pitchFamily="50" charset="-127"/>
                <a:ea typeface="배달의민족 연성" pitchFamily="50" charset="-127"/>
                <a:cs typeface="Malgun Gothic"/>
              </a:rPr>
              <a:t> </a:t>
            </a:r>
            <a:r>
              <a:rPr sz="6000" spc="-90" dirty="0">
                <a:solidFill>
                  <a:srgbClr val="FFFFFF"/>
                </a:solidFill>
                <a:latin typeface="배달의민족 연성" pitchFamily="50" charset="-127"/>
                <a:ea typeface="배달의민족 연성" pitchFamily="50" charset="-127"/>
                <a:cs typeface="Malgun Gothic"/>
              </a:rPr>
              <a:t>제공하자!</a:t>
            </a:r>
            <a:endParaRPr sz="6000" dirty="0">
              <a:latin typeface="배달의민족 연성" pitchFamily="50" charset="-127"/>
              <a:ea typeface="배달의민족 연성" pitchFamily="50" charset="-127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36850" y="6797675"/>
            <a:ext cx="15462250" cy="1354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8800" spc="-70" dirty="0" smtClean="0">
                <a:solidFill>
                  <a:srgbClr val="FFFFFF"/>
                </a:solidFill>
                <a:latin typeface="배달의민족 연성" pitchFamily="50" charset="-127"/>
                <a:ea typeface="배달의민족 연성" pitchFamily="50" charset="-127"/>
                <a:cs typeface="Malgun Gothic"/>
              </a:rPr>
              <a:t>이웃간 소통 단절을 해소하자</a:t>
            </a:r>
            <a:r>
              <a:rPr sz="8800" spc="-70" dirty="0" smtClean="0">
                <a:solidFill>
                  <a:srgbClr val="FFFFFF"/>
                </a:solidFill>
                <a:latin typeface="배달의민족 연성" pitchFamily="50" charset="-127"/>
                <a:ea typeface="배달의민족 연성" pitchFamily="50" charset="-127"/>
                <a:cs typeface="Malgun Gothic"/>
              </a:rPr>
              <a:t>!</a:t>
            </a:r>
            <a:endParaRPr sz="8800" dirty="0">
              <a:latin typeface="배달의민족 연성" pitchFamily="50" charset="-127"/>
              <a:ea typeface="배달의민족 연성" pitchFamily="50" charset="-127"/>
              <a:cs typeface="Malgun Gothic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8985250" y="1463675"/>
            <a:ext cx="2072991" cy="2430334"/>
            <a:chOff x="9015596" y="2700399"/>
            <a:chExt cx="2072991" cy="2430334"/>
          </a:xfrm>
        </p:grpSpPr>
        <p:sp>
          <p:nvSpPr>
            <p:cNvPr id="6" name="object 6"/>
            <p:cNvSpPr/>
            <p:nvPr/>
          </p:nvSpPr>
          <p:spPr>
            <a:xfrm>
              <a:off x="9015596" y="3172352"/>
              <a:ext cx="1625087" cy="19583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064781" y="2700399"/>
              <a:ext cx="45085" cy="227329"/>
            </a:xfrm>
            <a:custGeom>
              <a:avLst/>
              <a:gdLst/>
              <a:ahLst/>
              <a:cxnLst/>
              <a:rect l="l" t="t" r="r" b="b"/>
              <a:pathLst>
                <a:path w="45084" h="227330">
                  <a:moveTo>
                    <a:pt x="24639" y="0"/>
                  </a:moveTo>
                  <a:lnTo>
                    <a:pt x="15780" y="1246"/>
                  </a:lnTo>
                  <a:lnTo>
                    <a:pt x="6650" y="2397"/>
                  </a:lnTo>
                  <a:lnTo>
                    <a:pt x="189" y="10774"/>
                  </a:lnTo>
                  <a:lnTo>
                    <a:pt x="1352" y="19863"/>
                  </a:lnTo>
                  <a:lnTo>
                    <a:pt x="2876" y="37709"/>
                  </a:lnTo>
                  <a:lnTo>
                    <a:pt x="3153" y="55732"/>
                  </a:lnTo>
                  <a:lnTo>
                    <a:pt x="2588" y="74048"/>
                  </a:lnTo>
                  <a:lnTo>
                    <a:pt x="1495" y="94688"/>
                  </a:lnTo>
                  <a:lnTo>
                    <a:pt x="367" y="116898"/>
                  </a:lnTo>
                  <a:lnTo>
                    <a:pt x="1373" y="166165"/>
                  </a:lnTo>
                  <a:lnTo>
                    <a:pt x="11069" y="205972"/>
                  </a:lnTo>
                  <a:lnTo>
                    <a:pt x="11299" y="205972"/>
                  </a:lnTo>
                  <a:lnTo>
                    <a:pt x="10823" y="212565"/>
                  </a:lnTo>
                  <a:lnTo>
                    <a:pt x="25874" y="227029"/>
                  </a:lnTo>
                  <a:lnTo>
                    <a:pt x="34649" y="227029"/>
                  </a:lnTo>
                  <a:lnTo>
                    <a:pt x="41350" y="222171"/>
                  </a:lnTo>
                  <a:lnTo>
                    <a:pt x="43382" y="214883"/>
                  </a:lnTo>
                  <a:lnTo>
                    <a:pt x="44507" y="206804"/>
                  </a:lnTo>
                  <a:lnTo>
                    <a:pt x="43721" y="199656"/>
                  </a:lnTo>
                  <a:lnTo>
                    <a:pt x="41825" y="193509"/>
                  </a:lnTo>
                  <a:lnTo>
                    <a:pt x="39623" y="188434"/>
                  </a:lnTo>
                  <a:lnTo>
                    <a:pt x="38932" y="186790"/>
                  </a:lnTo>
                  <a:lnTo>
                    <a:pt x="38083" y="184947"/>
                  </a:lnTo>
                  <a:lnTo>
                    <a:pt x="37874" y="184004"/>
                  </a:lnTo>
                  <a:lnTo>
                    <a:pt x="34419" y="162169"/>
                  </a:lnTo>
                  <a:lnTo>
                    <a:pt x="33269" y="140096"/>
                  </a:lnTo>
                  <a:lnTo>
                    <a:pt x="33663" y="117648"/>
                  </a:lnTo>
                  <a:lnTo>
                    <a:pt x="34938" y="92772"/>
                  </a:lnTo>
                  <a:lnTo>
                    <a:pt x="35855" y="75260"/>
                  </a:lnTo>
                  <a:lnTo>
                    <a:pt x="36438" y="55565"/>
                  </a:lnTo>
                  <a:lnTo>
                    <a:pt x="36108" y="35667"/>
                  </a:lnTo>
                  <a:lnTo>
                    <a:pt x="34387" y="15633"/>
                  </a:lnTo>
                  <a:lnTo>
                    <a:pt x="33225" y="6502"/>
                  </a:lnTo>
                  <a:lnTo>
                    <a:pt x="246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503101" y="2849026"/>
              <a:ext cx="165100" cy="196215"/>
            </a:xfrm>
            <a:custGeom>
              <a:avLst/>
              <a:gdLst/>
              <a:ahLst/>
              <a:cxnLst/>
              <a:rect l="l" t="t" r="r" b="b"/>
              <a:pathLst>
                <a:path w="165100" h="196214">
                  <a:moveTo>
                    <a:pt x="151147" y="0"/>
                  </a:moveTo>
                  <a:lnTo>
                    <a:pt x="144781" y="151"/>
                  </a:lnTo>
                  <a:lnTo>
                    <a:pt x="138945" y="2686"/>
                  </a:lnTo>
                  <a:lnTo>
                    <a:pt x="134375" y="7441"/>
                  </a:lnTo>
                  <a:lnTo>
                    <a:pt x="121568" y="25562"/>
                  </a:lnTo>
                  <a:lnTo>
                    <a:pt x="107387" y="42770"/>
                  </a:lnTo>
                  <a:lnTo>
                    <a:pt x="92145" y="59523"/>
                  </a:lnTo>
                  <a:lnTo>
                    <a:pt x="55705" y="97878"/>
                  </a:lnTo>
                  <a:lnTo>
                    <a:pt x="35831" y="120513"/>
                  </a:lnTo>
                  <a:lnTo>
                    <a:pt x="17509" y="144869"/>
                  </a:lnTo>
                  <a:lnTo>
                    <a:pt x="1709" y="171635"/>
                  </a:lnTo>
                  <a:lnTo>
                    <a:pt x="0" y="178019"/>
                  </a:lnTo>
                  <a:lnTo>
                    <a:pt x="832" y="184347"/>
                  </a:lnTo>
                  <a:lnTo>
                    <a:pt x="3962" y="189906"/>
                  </a:lnTo>
                  <a:lnTo>
                    <a:pt x="9144" y="193980"/>
                  </a:lnTo>
                  <a:lnTo>
                    <a:pt x="11552" y="195174"/>
                  </a:lnTo>
                  <a:lnTo>
                    <a:pt x="14065" y="195739"/>
                  </a:lnTo>
                  <a:lnTo>
                    <a:pt x="22756" y="195739"/>
                  </a:lnTo>
                  <a:lnTo>
                    <a:pt x="28619" y="192368"/>
                  </a:lnTo>
                  <a:lnTo>
                    <a:pt x="31551" y="186535"/>
                  </a:lnTo>
                  <a:lnTo>
                    <a:pt x="45538" y="162863"/>
                  </a:lnTo>
                  <a:lnTo>
                    <a:pt x="62087" y="140956"/>
                  </a:lnTo>
                  <a:lnTo>
                    <a:pt x="80540" y="120030"/>
                  </a:lnTo>
                  <a:lnTo>
                    <a:pt x="116644" y="82058"/>
                  </a:lnTo>
                  <a:lnTo>
                    <a:pt x="132831" y="64204"/>
                  </a:lnTo>
                  <a:lnTo>
                    <a:pt x="148272" y="45416"/>
                  </a:lnTo>
                  <a:lnTo>
                    <a:pt x="162437" y="25368"/>
                  </a:lnTo>
                  <a:lnTo>
                    <a:pt x="164801" y="19217"/>
                  </a:lnTo>
                  <a:lnTo>
                    <a:pt x="164623" y="12840"/>
                  </a:lnTo>
                  <a:lnTo>
                    <a:pt x="162069" y="6984"/>
                  </a:lnTo>
                  <a:lnTo>
                    <a:pt x="157307" y="2394"/>
                  </a:lnTo>
                  <a:lnTo>
                    <a:pt x="1511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548391" y="2861045"/>
              <a:ext cx="178435" cy="117475"/>
            </a:xfrm>
            <a:custGeom>
              <a:avLst/>
              <a:gdLst/>
              <a:ahLst/>
              <a:cxnLst/>
              <a:rect l="l" t="t" r="r" b="b"/>
              <a:pathLst>
                <a:path w="178434" h="117475">
                  <a:moveTo>
                    <a:pt x="14200" y="0"/>
                  </a:moveTo>
                  <a:lnTo>
                    <a:pt x="8164" y="2065"/>
                  </a:lnTo>
                  <a:lnTo>
                    <a:pt x="3358" y="6240"/>
                  </a:lnTo>
                  <a:lnTo>
                    <a:pt x="417" y="12155"/>
                  </a:lnTo>
                  <a:lnTo>
                    <a:pt x="0" y="18743"/>
                  </a:lnTo>
                  <a:lnTo>
                    <a:pt x="2066" y="24779"/>
                  </a:lnTo>
                  <a:lnTo>
                    <a:pt x="6245" y="29599"/>
                  </a:lnTo>
                  <a:lnTo>
                    <a:pt x="12165" y="32542"/>
                  </a:lnTo>
                  <a:lnTo>
                    <a:pt x="35130" y="40741"/>
                  </a:lnTo>
                  <a:lnTo>
                    <a:pt x="56729" y="51896"/>
                  </a:lnTo>
                  <a:lnTo>
                    <a:pt x="77613" y="65161"/>
                  </a:lnTo>
                  <a:lnTo>
                    <a:pt x="111630" y="88992"/>
                  </a:lnTo>
                  <a:lnTo>
                    <a:pt x="125145" y="98172"/>
                  </a:lnTo>
                  <a:lnTo>
                    <a:pt x="139073" y="106972"/>
                  </a:lnTo>
                  <a:lnTo>
                    <a:pt x="153512" y="115136"/>
                  </a:lnTo>
                  <a:lnTo>
                    <a:pt x="156004" y="116455"/>
                  </a:lnTo>
                  <a:lnTo>
                    <a:pt x="158642" y="117052"/>
                  </a:lnTo>
                  <a:lnTo>
                    <a:pt x="167239" y="117052"/>
                  </a:lnTo>
                  <a:lnTo>
                    <a:pt x="173019" y="113817"/>
                  </a:lnTo>
                  <a:lnTo>
                    <a:pt x="175961" y="108173"/>
                  </a:lnTo>
                  <a:lnTo>
                    <a:pt x="177827" y="101834"/>
                  </a:lnTo>
                  <a:lnTo>
                    <a:pt x="177136" y="95490"/>
                  </a:lnTo>
                  <a:lnTo>
                    <a:pt x="174118" y="89864"/>
                  </a:lnTo>
                  <a:lnTo>
                    <a:pt x="168998" y="85681"/>
                  </a:lnTo>
                  <a:lnTo>
                    <a:pt x="155957" y="78317"/>
                  </a:lnTo>
                  <a:lnTo>
                    <a:pt x="143204" y="70242"/>
                  </a:lnTo>
                  <a:lnTo>
                    <a:pt x="130524" y="61609"/>
                  </a:lnTo>
                  <a:lnTo>
                    <a:pt x="95551" y="37123"/>
                  </a:lnTo>
                  <a:lnTo>
                    <a:pt x="72425" y="22537"/>
                  </a:lnTo>
                  <a:lnTo>
                    <a:pt x="47721" y="9930"/>
                  </a:lnTo>
                  <a:lnTo>
                    <a:pt x="20835" y="417"/>
                  </a:lnTo>
                  <a:lnTo>
                    <a:pt x="14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792538" y="3253178"/>
              <a:ext cx="171450" cy="132715"/>
            </a:xfrm>
            <a:custGeom>
              <a:avLst/>
              <a:gdLst/>
              <a:ahLst/>
              <a:cxnLst/>
              <a:rect l="l" t="t" r="r" b="b"/>
              <a:pathLst>
                <a:path w="171450" h="132714">
                  <a:moveTo>
                    <a:pt x="155976" y="0"/>
                  </a:moveTo>
                  <a:lnTo>
                    <a:pt x="149622" y="653"/>
                  </a:lnTo>
                  <a:lnTo>
                    <a:pt x="143778" y="3800"/>
                  </a:lnTo>
                  <a:lnTo>
                    <a:pt x="120482" y="22382"/>
                  </a:lnTo>
                  <a:lnTo>
                    <a:pt x="96410" y="40206"/>
                  </a:lnTo>
                  <a:lnTo>
                    <a:pt x="71966" y="57432"/>
                  </a:lnTo>
                  <a:lnTo>
                    <a:pt x="16923" y="95247"/>
                  </a:lnTo>
                  <a:lnTo>
                    <a:pt x="6819" y="102352"/>
                  </a:lnTo>
                  <a:lnTo>
                    <a:pt x="2265" y="107163"/>
                  </a:lnTo>
                  <a:lnTo>
                    <a:pt x="0" y="113133"/>
                  </a:lnTo>
                  <a:lnTo>
                    <a:pt x="148" y="119514"/>
                  </a:lnTo>
                  <a:lnTo>
                    <a:pt x="2840" y="125556"/>
                  </a:lnTo>
                  <a:lnTo>
                    <a:pt x="6086" y="130153"/>
                  </a:lnTo>
                  <a:lnTo>
                    <a:pt x="11216" y="132582"/>
                  </a:lnTo>
                  <a:lnTo>
                    <a:pt x="19803" y="132582"/>
                  </a:lnTo>
                  <a:lnTo>
                    <a:pt x="23153" y="131577"/>
                  </a:lnTo>
                  <a:lnTo>
                    <a:pt x="46111" y="115505"/>
                  </a:lnTo>
                  <a:lnTo>
                    <a:pt x="91206" y="84549"/>
                  </a:lnTo>
                  <a:lnTo>
                    <a:pt x="140992" y="48608"/>
                  </a:lnTo>
                  <a:lnTo>
                    <a:pt x="171055" y="18080"/>
                  </a:lnTo>
                  <a:lnTo>
                    <a:pt x="170410" y="11737"/>
                  </a:lnTo>
                  <a:lnTo>
                    <a:pt x="167233" y="5936"/>
                  </a:lnTo>
                  <a:lnTo>
                    <a:pt x="162095" y="1780"/>
                  </a:lnTo>
                  <a:lnTo>
                    <a:pt x="155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889197" y="3642515"/>
              <a:ext cx="199390" cy="67945"/>
            </a:xfrm>
            <a:custGeom>
              <a:avLst/>
              <a:gdLst/>
              <a:ahLst/>
              <a:cxnLst/>
              <a:rect l="l" t="t" r="r" b="b"/>
              <a:pathLst>
                <a:path w="199390" h="67945">
                  <a:moveTo>
                    <a:pt x="184927" y="0"/>
                  </a:moveTo>
                  <a:lnTo>
                    <a:pt x="178319" y="525"/>
                  </a:lnTo>
                  <a:lnTo>
                    <a:pt x="149308" y="8034"/>
                  </a:lnTo>
                  <a:lnTo>
                    <a:pt x="119943" y="14526"/>
                  </a:lnTo>
                  <a:lnTo>
                    <a:pt x="13088" y="34786"/>
                  </a:lnTo>
                  <a:lnTo>
                    <a:pt x="0" y="54325"/>
                  </a:lnTo>
                  <a:lnTo>
                    <a:pt x="1570" y="62262"/>
                  </a:lnTo>
                  <a:lnTo>
                    <a:pt x="8481" y="67738"/>
                  </a:lnTo>
                  <a:lnTo>
                    <a:pt x="16334" y="67738"/>
                  </a:lnTo>
                  <a:lnTo>
                    <a:pt x="18533" y="67633"/>
                  </a:lnTo>
                  <a:lnTo>
                    <a:pt x="19580" y="67413"/>
                  </a:lnTo>
                  <a:lnTo>
                    <a:pt x="97047" y="52947"/>
                  </a:lnTo>
                  <a:lnTo>
                    <a:pt x="157323" y="40337"/>
                  </a:lnTo>
                  <a:lnTo>
                    <a:pt x="197363" y="24662"/>
                  </a:lnTo>
                  <a:lnTo>
                    <a:pt x="199354" y="18603"/>
                  </a:lnTo>
                  <a:lnTo>
                    <a:pt x="198842" y="12022"/>
                  </a:lnTo>
                  <a:lnTo>
                    <a:pt x="195826" y="6146"/>
                  </a:lnTo>
                  <a:lnTo>
                    <a:pt x="190975" y="2005"/>
                  </a:lnTo>
                  <a:lnTo>
                    <a:pt x="1849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5023796" y="4062306"/>
            <a:ext cx="10819454" cy="3359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60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rial"/>
                <a:cs typeface="Arial"/>
              </a:rPr>
              <a:t>HOW</a:t>
            </a:r>
            <a:endParaRPr sz="6000" dirty="0">
              <a:latin typeface="Arial"/>
              <a:cs typeface="Arial"/>
            </a:endParaRPr>
          </a:p>
          <a:p>
            <a:pPr marL="12065" marR="5080" indent="-7620" algn="ctr">
              <a:lnSpc>
                <a:spcPct val="160600"/>
              </a:lnSpc>
              <a:spcBef>
                <a:spcPts val="885"/>
              </a:spcBef>
            </a:pPr>
            <a:r>
              <a:rPr sz="4450" spc="-600" dirty="0" smtClean="0">
                <a:latin typeface="배달의민족 연성" pitchFamily="50" charset="-127"/>
                <a:ea typeface="배달의민족 연성" pitchFamily="50" charset="-127"/>
                <a:cs typeface="Gulim"/>
              </a:rPr>
              <a:t>코</a:t>
            </a:r>
            <a:r>
              <a:rPr lang="ko-KR" altLang="en-US" sz="4450" spc="-600" dirty="0" smtClean="0">
                <a:latin typeface="배달의민족 연성" pitchFamily="50" charset="-127"/>
                <a:ea typeface="배달의민족 연성" pitchFamily="50" charset="-127"/>
                <a:cs typeface="Gulim"/>
              </a:rPr>
              <a:t>끼리</a:t>
            </a:r>
            <a:r>
              <a:rPr sz="4450" spc="-600" dirty="0" smtClean="0">
                <a:latin typeface="배달의민족 연성" pitchFamily="50" charset="-127"/>
                <a:ea typeface="배달의민족 연성" pitchFamily="50" charset="-127"/>
                <a:cs typeface="Gulim"/>
              </a:rPr>
              <a:t>는 </a:t>
            </a:r>
            <a:r>
              <a:rPr sz="4450" spc="-600" dirty="0">
                <a:latin typeface="배달의민족 연성" pitchFamily="50" charset="-127"/>
                <a:ea typeface="배달의민족 연성" pitchFamily="50" charset="-127"/>
                <a:cs typeface="Gulim"/>
              </a:rPr>
              <a:t>앞으로 어떤 </a:t>
            </a:r>
            <a:r>
              <a:rPr sz="4450" spc="-580" dirty="0">
                <a:latin typeface="배달의민족 연성" pitchFamily="50" charset="-127"/>
                <a:ea typeface="배달의민족 연성" pitchFamily="50" charset="-127"/>
                <a:cs typeface="Gulim"/>
              </a:rPr>
              <a:t>서비스를?  </a:t>
            </a:r>
            <a:endParaRPr lang="en-US" sz="4450" spc="-580" dirty="0" smtClean="0">
              <a:latin typeface="배달의민족 연성" pitchFamily="50" charset="-127"/>
              <a:ea typeface="배달의민족 연성" pitchFamily="50" charset="-127"/>
              <a:cs typeface="Gulim"/>
            </a:endParaRPr>
          </a:p>
          <a:p>
            <a:pPr marL="12065" marR="5080" indent="-7620" algn="ctr">
              <a:lnSpc>
                <a:spcPct val="160600"/>
              </a:lnSpc>
              <a:spcBef>
                <a:spcPts val="885"/>
              </a:spcBef>
            </a:pPr>
            <a:r>
              <a:rPr sz="4450" spc="-600" dirty="0" err="1" smtClean="0">
                <a:latin typeface="배달의민족 연성" pitchFamily="50" charset="-127"/>
                <a:ea typeface="배달의민족 연성" pitchFamily="50" charset="-127"/>
                <a:cs typeface="Gulim"/>
              </a:rPr>
              <a:t>시장분석을</a:t>
            </a:r>
            <a:r>
              <a:rPr sz="4450" spc="-600" dirty="0" smtClean="0">
                <a:latin typeface="배달의민족 연성" pitchFamily="50" charset="-127"/>
                <a:ea typeface="배달의민족 연성" pitchFamily="50" charset="-127"/>
                <a:cs typeface="Gulim"/>
              </a:rPr>
              <a:t> </a:t>
            </a:r>
            <a:r>
              <a:rPr lang="en-US" sz="4450" spc="-600" dirty="0" smtClean="0">
                <a:latin typeface="배달의민족 연성" pitchFamily="50" charset="-127"/>
                <a:ea typeface="배달의민족 연성" pitchFamily="50" charset="-127"/>
                <a:cs typeface="Gulim"/>
              </a:rPr>
              <a:t> </a:t>
            </a:r>
            <a:r>
              <a:rPr sz="4450" spc="-600" dirty="0" err="1" smtClean="0">
                <a:latin typeface="배달의민족 연성" pitchFamily="50" charset="-127"/>
                <a:ea typeface="배달의민족 연성" pitchFamily="50" charset="-127"/>
                <a:cs typeface="Gulim"/>
              </a:rPr>
              <a:t>통해</a:t>
            </a:r>
            <a:r>
              <a:rPr sz="4450" spc="-600" dirty="0" smtClean="0">
                <a:latin typeface="배달의민족 연성" pitchFamily="50" charset="-127"/>
                <a:ea typeface="배달의민족 연성" pitchFamily="50" charset="-127"/>
                <a:cs typeface="Gulim"/>
              </a:rPr>
              <a:t> </a:t>
            </a:r>
            <a:r>
              <a:rPr lang="en-US" sz="4450" spc="-600" dirty="0" smtClean="0">
                <a:latin typeface="배달의민족 연성" pitchFamily="50" charset="-127"/>
                <a:ea typeface="배달의민족 연성" pitchFamily="50" charset="-127"/>
                <a:cs typeface="Gulim"/>
              </a:rPr>
              <a:t> </a:t>
            </a:r>
            <a:r>
              <a:rPr sz="4450" spc="-600" dirty="0" err="1" smtClean="0">
                <a:latin typeface="배달의민족 연성" pitchFamily="50" charset="-127"/>
                <a:ea typeface="배달의민족 연성" pitchFamily="50" charset="-127"/>
                <a:cs typeface="Gulim"/>
              </a:rPr>
              <a:t>기존</a:t>
            </a:r>
            <a:r>
              <a:rPr sz="4450" spc="-600" dirty="0" smtClean="0">
                <a:latin typeface="배달의민족 연성" pitchFamily="50" charset="-127"/>
                <a:ea typeface="배달의민족 연성" pitchFamily="50" charset="-127"/>
                <a:cs typeface="Gulim"/>
              </a:rPr>
              <a:t> </a:t>
            </a:r>
            <a:r>
              <a:rPr sz="4450" spc="-600" dirty="0" err="1">
                <a:latin typeface="배달의민족 연성" pitchFamily="50" charset="-127"/>
                <a:ea typeface="배달의민족 연성" pitchFamily="50" charset="-127"/>
                <a:cs typeface="Gulim"/>
              </a:rPr>
              <a:t>서비스의</a:t>
            </a:r>
            <a:r>
              <a:rPr sz="4450" spc="-600" dirty="0">
                <a:latin typeface="배달의민족 연성" pitchFamily="50" charset="-127"/>
                <a:ea typeface="배달의민족 연성" pitchFamily="50" charset="-127"/>
                <a:cs typeface="Gulim"/>
              </a:rPr>
              <a:t> </a:t>
            </a:r>
            <a:r>
              <a:rPr lang="en-US" sz="4450" spc="-600" dirty="0" smtClean="0">
                <a:latin typeface="배달의민족 연성" pitchFamily="50" charset="-127"/>
                <a:ea typeface="배달의민족 연성" pitchFamily="50" charset="-127"/>
                <a:cs typeface="Gulim"/>
              </a:rPr>
              <a:t> </a:t>
            </a:r>
            <a:r>
              <a:rPr sz="4450" spc="-600" dirty="0" err="1" smtClean="0">
                <a:latin typeface="배달의민족 연성" pitchFamily="50" charset="-127"/>
                <a:ea typeface="배달의민족 연성" pitchFamily="50" charset="-127"/>
                <a:cs typeface="Gulim"/>
              </a:rPr>
              <a:t>장단점을</a:t>
            </a:r>
            <a:r>
              <a:rPr sz="4450" spc="-600" dirty="0" smtClean="0">
                <a:latin typeface="배달의민족 연성" pitchFamily="50" charset="-127"/>
                <a:ea typeface="배달의민족 연성" pitchFamily="50" charset="-127"/>
                <a:cs typeface="Gulim"/>
              </a:rPr>
              <a:t> </a:t>
            </a:r>
            <a:r>
              <a:rPr sz="4450" spc="-140" dirty="0" smtClean="0">
                <a:latin typeface="배달의민족 연성" pitchFamily="50" charset="-127"/>
                <a:ea typeface="배달의민족 연성" pitchFamily="50" charset="-127"/>
                <a:cs typeface="Gulim"/>
              </a:rPr>
              <a:t> </a:t>
            </a:r>
            <a:r>
              <a:rPr sz="4450" spc="-600" dirty="0">
                <a:latin typeface="배달의민족 연성" pitchFamily="50" charset="-127"/>
                <a:ea typeface="배달의민족 연성" pitchFamily="50" charset="-127"/>
                <a:cs typeface="Gulim"/>
              </a:rPr>
              <a:t>분석</a:t>
            </a:r>
            <a:endParaRPr sz="4450" dirty="0">
              <a:latin typeface="배달의민족 연성" pitchFamily="50" charset="-127"/>
              <a:ea typeface="배달의민족 연성" pitchFamily="50" charset="-127"/>
              <a:cs typeface="Gulim"/>
            </a:endParaRPr>
          </a:p>
        </p:txBody>
      </p:sp>
      <p:sp>
        <p:nvSpPr>
          <p:cNvPr id="10" name="object 19"/>
          <p:cNvSpPr txBox="1">
            <a:spLocks noGrp="1"/>
          </p:cNvSpPr>
          <p:nvPr>
            <p:ph type="ftr" sz="quarter" idx="5"/>
          </p:nvPr>
        </p:nvSpPr>
        <p:spPr>
          <a:xfrm>
            <a:off x="12688483" y="10658921"/>
            <a:ext cx="3590925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85"/>
              </a:lnSpc>
            </a:pPr>
            <a:r>
              <a:rPr lang="en-US" spc="55" dirty="0" smtClean="0"/>
              <a:t>    2017</a:t>
            </a:r>
            <a:r>
              <a:rPr spc="-175" dirty="0" smtClean="0"/>
              <a:t> </a:t>
            </a:r>
            <a:r>
              <a:rPr lang="ko-KR" altLang="en-US" spc="-175" dirty="0" smtClean="0"/>
              <a:t>중간 </a:t>
            </a:r>
            <a:r>
              <a:rPr spc="-120" dirty="0" err="1" smtClean="0"/>
              <a:t>프로젝트</a:t>
            </a:r>
            <a:endParaRPr spc="-120" dirty="0"/>
          </a:p>
        </p:txBody>
      </p:sp>
      <p:sp>
        <p:nvSpPr>
          <p:cNvPr id="11" name="object 20"/>
          <p:cNvSpPr txBox="1"/>
          <p:nvPr/>
        </p:nvSpPr>
        <p:spPr>
          <a:xfrm>
            <a:off x="16555172" y="10658921"/>
            <a:ext cx="14414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85"/>
              </a:lnSpc>
            </a:pPr>
            <a:r>
              <a:rPr sz="2600" spc="310" dirty="0">
                <a:solidFill>
                  <a:srgbClr val="929292"/>
                </a:solidFill>
                <a:latin typeface="Malgun Gothic"/>
                <a:cs typeface="Malgun Gothic"/>
              </a:rPr>
              <a:t>|</a:t>
            </a:r>
            <a:endParaRPr sz="2600" dirty="0">
              <a:latin typeface="Malgun Gothic"/>
              <a:cs typeface="Malgun Gothic"/>
            </a:endParaRPr>
          </a:p>
        </p:txBody>
      </p:sp>
      <p:sp>
        <p:nvSpPr>
          <p:cNvPr id="12" name="object 21"/>
          <p:cNvSpPr txBox="1">
            <a:spLocks noGrp="1"/>
          </p:cNvSpPr>
          <p:nvPr>
            <p:ph type="dt" sz="half" idx="6"/>
          </p:nvPr>
        </p:nvSpPr>
        <p:spPr>
          <a:xfrm>
            <a:off x="17075869" y="10658921"/>
            <a:ext cx="1743075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85"/>
              </a:lnSpc>
            </a:pPr>
            <a:r>
              <a:rPr spc="-95" dirty="0" smtClean="0"/>
              <a:t>코</a:t>
            </a:r>
            <a:r>
              <a:rPr lang="ko-KR" altLang="en-US" spc="-95" dirty="0" smtClean="0"/>
              <a:t>끼리</a:t>
            </a:r>
            <a:endParaRPr spc="45" dirty="0"/>
          </a:p>
        </p:txBody>
      </p:sp>
      <p:pic>
        <p:nvPicPr>
          <p:cNvPr id="13" name="Picture 8" descr="C:\Users\Administrator\Desktop\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62650" y="10379075"/>
            <a:ext cx="685800" cy="748124"/>
          </a:xfrm>
          <a:prstGeom prst="rect">
            <a:avLst/>
          </a:prstGeom>
          <a:noFill/>
        </p:spPr>
      </p:pic>
      <p:sp>
        <p:nvSpPr>
          <p:cNvPr id="15" name="object 18"/>
          <p:cNvSpPr txBox="1">
            <a:spLocks/>
          </p:cNvSpPr>
          <p:nvPr/>
        </p:nvSpPr>
        <p:spPr>
          <a:xfrm>
            <a:off x="437548" y="-41533"/>
            <a:ext cx="5315585" cy="10387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81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180840" algn="l"/>
              </a:tabLst>
              <a:defRPr/>
            </a:pPr>
            <a:r>
              <a:rPr kumimoji="0" lang="en-US" altLang="ko-KR" sz="11250" b="1" i="0" u="none" strike="noStrike" kern="0" cap="none" spc="-52" normalizeH="0" baseline="-15185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Lucida Sans"/>
                <a:ea typeface="+mj-ea"/>
                <a:cs typeface="Lucida Sans"/>
              </a:rPr>
              <a:t>02</a:t>
            </a:r>
            <a:r>
              <a:rPr kumimoji="0" lang="ko-KR" altLang="en-US" sz="4350" b="1" i="0" u="none" strike="noStrike" kern="0" cap="none" spc="-265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 </a:t>
            </a:r>
            <a:r>
              <a:rPr lang="ko-KR" altLang="en-US" sz="4350" b="1" kern="0" spc="-575" noProof="0" dirty="0" smtClean="0">
                <a:solidFill>
                  <a:sysClr val="windowText" lastClr="000000"/>
                </a:solidFill>
                <a:latin typeface="+mj-lt"/>
                <a:ea typeface="+mj-ea"/>
                <a:cs typeface="+mj-cs"/>
              </a:rPr>
              <a:t>벤       치        마        킹</a:t>
            </a:r>
            <a:endParaRPr kumimoji="0" lang="ko-KR" altLang="en-US" sz="27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ulim"/>
              <a:ea typeface="+mj-ea"/>
              <a:cs typeface="Guli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116574" y="2036482"/>
            <a:ext cx="502601" cy="502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7986" y="2078366"/>
            <a:ext cx="419100" cy="419100"/>
          </a:xfrm>
          <a:custGeom>
            <a:avLst/>
            <a:gdLst/>
            <a:ahLst/>
            <a:cxnLst/>
            <a:rect l="l" t="t" r="r" b="b"/>
            <a:pathLst>
              <a:path w="419100" h="419100">
                <a:moveTo>
                  <a:pt x="418835" y="0"/>
                </a:moveTo>
                <a:lnTo>
                  <a:pt x="0" y="0"/>
                </a:lnTo>
                <a:lnTo>
                  <a:pt x="209417" y="418835"/>
                </a:lnTo>
                <a:lnTo>
                  <a:pt x="418835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127250" y="4130675"/>
            <a:ext cx="6168523" cy="34470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-</a:t>
            </a:r>
            <a:r>
              <a:rPr lang="en-US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 </a:t>
            </a:r>
            <a:r>
              <a:rPr lang="en-US" altLang="ko-KR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API</a:t>
            </a:r>
            <a:r>
              <a:rPr lang="ko-KR" altLang="en-US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를 통해 자신의 거주지를 검색하여 확인해볼 수 있게 한다</a:t>
            </a:r>
            <a:r>
              <a:rPr lang="en-US" altLang="ko-KR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.</a:t>
            </a:r>
          </a:p>
          <a:p>
            <a:pPr marL="12700">
              <a:lnSpc>
                <a:spcPct val="100000"/>
              </a:lnSpc>
            </a:pPr>
            <a:endParaRPr lang="en-US" altLang="ko-KR" sz="2800" spc="55" dirty="0" smtClean="0">
              <a:latin typeface="배달의민족 연성" pitchFamily="50" charset="-127"/>
              <a:ea typeface="배달의민족 연성" pitchFamily="50" charset="-127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lang="ko-KR" altLang="en-US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장점 </a:t>
            </a:r>
            <a:r>
              <a:rPr lang="en-US" altLang="ko-KR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: </a:t>
            </a:r>
            <a:r>
              <a:rPr lang="ko-KR" altLang="en-US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지도를 통해서 찾고자 하는 지역의 시각화 가능하며 리스트를 통해 홈페이지 이동 가능</a:t>
            </a:r>
            <a:r>
              <a:rPr lang="en-US" altLang="ko-KR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, </a:t>
            </a:r>
            <a:r>
              <a:rPr lang="ko-KR" altLang="en-US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다이얼 </a:t>
            </a:r>
            <a:r>
              <a:rPr lang="ko-KR" altLang="en-US" sz="2800" spc="55" dirty="0" err="1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로그창으로</a:t>
            </a:r>
            <a:r>
              <a:rPr lang="ko-KR" altLang="en-US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 입력</a:t>
            </a:r>
            <a:endParaRPr lang="en-US" altLang="ko-KR" sz="2800" spc="55" dirty="0" smtClean="0">
              <a:latin typeface="배달의민족 연성" pitchFamily="50" charset="-127"/>
              <a:ea typeface="배달의민족 연성" pitchFamily="50" charset="-127"/>
              <a:cs typeface="Malgun Gothic"/>
            </a:endParaRPr>
          </a:p>
          <a:p>
            <a:pPr marL="12700">
              <a:lnSpc>
                <a:spcPct val="100000"/>
              </a:lnSpc>
            </a:pPr>
            <a:endParaRPr lang="en-US" altLang="ko-KR" sz="2800" spc="55" dirty="0" smtClean="0">
              <a:latin typeface="배달의민족 연성" pitchFamily="50" charset="-127"/>
              <a:ea typeface="배달의민족 연성" pitchFamily="50" charset="-127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lang="ko-KR" altLang="en-US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단점 </a:t>
            </a:r>
            <a:r>
              <a:rPr lang="en-US" altLang="ko-KR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: </a:t>
            </a:r>
            <a:r>
              <a:rPr lang="ko-KR" altLang="en-US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아파트 단지 </a:t>
            </a:r>
            <a:r>
              <a:rPr lang="ko-KR" altLang="en-US" sz="2800" spc="55" dirty="0" err="1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뷰와</a:t>
            </a:r>
            <a:r>
              <a:rPr lang="ko-KR" altLang="en-US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 현재 </a:t>
            </a:r>
            <a:r>
              <a:rPr lang="ko-KR" altLang="en-US" sz="2800" spc="55" dirty="0" err="1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뷰와의</a:t>
            </a:r>
            <a:r>
              <a:rPr lang="ko-KR" altLang="en-US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 통일성이 없다</a:t>
            </a:r>
            <a:r>
              <a:rPr lang="en-US" altLang="ko-KR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.</a:t>
            </a:r>
            <a:endParaRPr sz="2800" dirty="0">
              <a:latin typeface="배달의민족 연성" pitchFamily="50" charset="-127"/>
              <a:ea typeface="배달의민족 연성" pitchFamily="50" charset="-127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72059" y="1919016"/>
            <a:ext cx="5523865" cy="1513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4100" dirty="0" smtClean="0">
                <a:latin typeface="Malgun Gothic"/>
                <a:cs typeface="Malgun Gothic"/>
              </a:rPr>
              <a:t>벤치마킹</a:t>
            </a:r>
            <a:endParaRPr sz="4100" dirty="0">
              <a:latin typeface="Malgun Gothic"/>
              <a:cs typeface="Malgun Gothic"/>
            </a:endParaRPr>
          </a:p>
          <a:p>
            <a:pPr marL="31115">
              <a:lnSpc>
                <a:spcPct val="100000"/>
              </a:lnSpc>
              <a:spcBef>
                <a:spcPts val="3140"/>
              </a:spcBef>
            </a:pPr>
            <a:r>
              <a:rPr sz="3150" b="1" spc="1410" baseline="6613" dirty="0">
                <a:latin typeface="Malgun Gothic"/>
                <a:cs typeface="Malgun Gothic"/>
              </a:rPr>
              <a:t>•</a:t>
            </a:r>
            <a:r>
              <a:rPr sz="3150" b="1" spc="142" baseline="6613" dirty="0">
                <a:latin typeface="Malgun Gothic"/>
                <a:cs typeface="Malgun Gothic"/>
              </a:rPr>
              <a:t> </a:t>
            </a:r>
            <a:r>
              <a:rPr lang="ko-KR" altLang="en-US" sz="2800" b="1" spc="-125" dirty="0" smtClean="0">
                <a:latin typeface="Malgun Gothic"/>
                <a:cs typeface="Malgun Gothic"/>
              </a:rPr>
              <a:t>공동주택 통합정보마당</a:t>
            </a:r>
            <a:endParaRPr sz="2800" dirty="0">
              <a:latin typeface="Malgun Gothic"/>
              <a:cs typeface="Malgun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290935" y="9878558"/>
            <a:ext cx="79962" cy="443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496634" y="9878558"/>
            <a:ext cx="51556" cy="1115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459904" y="9879940"/>
            <a:ext cx="71424" cy="932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144430" y="9884469"/>
            <a:ext cx="60804" cy="918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892412" y="9889646"/>
            <a:ext cx="108164" cy="526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319340" y="9893803"/>
            <a:ext cx="51739" cy="270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509911" y="9900735"/>
            <a:ext cx="44396" cy="672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630369" y="9909371"/>
            <a:ext cx="43663" cy="5095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698680" y="9913184"/>
            <a:ext cx="117399" cy="630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911873" y="9914587"/>
            <a:ext cx="96914" cy="717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120302" y="9922912"/>
            <a:ext cx="45129" cy="672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342022" y="9993107"/>
            <a:ext cx="68351" cy="1572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299101" y="9993107"/>
            <a:ext cx="70918" cy="1572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946307" y="9993107"/>
            <a:ext cx="70361" cy="1572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19"/>
          <p:cNvSpPr txBox="1">
            <a:spLocks noGrp="1"/>
          </p:cNvSpPr>
          <p:nvPr>
            <p:ph type="ftr" sz="quarter" idx="5"/>
          </p:nvPr>
        </p:nvSpPr>
        <p:spPr>
          <a:xfrm>
            <a:off x="12688483" y="10658921"/>
            <a:ext cx="3590925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85"/>
              </a:lnSpc>
            </a:pPr>
            <a:r>
              <a:rPr lang="en-US" spc="55" dirty="0" smtClean="0"/>
              <a:t>    2017</a:t>
            </a:r>
            <a:r>
              <a:rPr spc="-175" dirty="0" smtClean="0"/>
              <a:t> </a:t>
            </a:r>
            <a:r>
              <a:rPr lang="ko-KR" altLang="en-US" spc="-175" dirty="0" smtClean="0"/>
              <a:t>중간 </a:t>
            </a:r>
            <a:r>
              <a:rPr spc="-120" dirty="0" err="1" smtClean="0"/>
              <a:t>프로젝트</a:t>
            </a:r>
            <a:endParaRPr spc="-120" dirty="0"/>
          </a:p>
        </p:txBody>
      </p:sp>
      <p:sp>
        <p:nvSpPr>
          <p:cNvPr id="31" name="object 20"/>
          <p:cNvSpPr txBox="1"/>
          <p:nvPr/>
        </p:nvSpPr>
        <p:spPr>
          <a:xfrm>
            <a:off x="16555172" y="10658921"/>
            <a:ext cx="14414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85"/>
              </a:lnSpc>
            </a:pPr>
            <a:r>
              <a:rPr sz="2600" spc="310" dirty="0">
                <a:solidFill>
                  <a:srgbClr val="929292"/>
                </a:solidFill>
                <a:latin typeface="Malgun Gothic"/>
                <a:cs typeface="Malgun Gothic"/>
              </a:rPr>
              <a:t>|</a:t>
            </a:r>
            <a:endParaRPr sz="2600" dirty="0">
              <a:latin typeface="Malgun Gothic"/>
              <a:cs typeface="Malgun Gothic"/>
            </a:endParaRPr>
          </a:p>
        </p:txBody>
      </p:sp>
      <p:sp>
        <p:nvSpPr>
          <p:cNvPr id="32" name="object 21"/>
          <p:cNvSpPr txBox="1">
            <a:spLocks noGrp="1"/>
          </p:cNvSpPr>
          <p:nvPr>
            <p:ph type="dt" sz="half" idx="6"/>
          </p:nvPr>
        </p:nvSpPr>
        <p:spPr>
          <a:xfrm>
            <a:off x="17075869" y="10658921"/>
            <a:ext cx="1743075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85"/>
              </a:lnSpc>
            </a:pPr>
            <a:r>
              <a:rPr spc="-95" dirty="0" smtClean="0"/>
              <a:t>코</a:t>
            </a:r>
            <a:r>
              <a:rPr lang="ko-KR" altLang="en-US" spc="-95" dirty="0" smtClean="0"/>
              <a:t>끼리</a:t>
            </a:r>
            <a:endParaRPr spc="45" dirty="0"/>
          </a:p>
        </p:txBody>
      </p:sp>
      <p:pic>
        <p:nvPicPr>
          <p:cNvPr id="33" name="Picture 8" descr="C:\Users\Administrator\Desktop\LOGO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8662650" y="10379075"/>
            <a:ext cx="685800" cy="748124"/>
          </a:xfrm>
          <a:prstGeom prst="rect">
            <a:avLst/>
          </a:prstGeom>
          <a:noFill/>
        </p:spPr>
      </p:pic>
      <p:sp>
        <p:nvSpPr>
          <p:cNvPr id="34" name="object 18"/>
          <p:cNvSpPr txBox="1">
            <a:spLocks/>
          </p:cNvSpPr>
          <p:nvPr/>
        </p:nvSpPr>
        <p:spPr>
          <a:xfrm>
            <a:off x="437548" y="-41533"/>
            <a:ext cx="5315585" cy="10387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81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180840" algn="l"/>
              </a:tabLst>
              <a:defRPr/>
            </a:pPr>
            <a:r>
              <a:rPr kumimoji="0" lang="en-US" altLang="ko-KR" sz="11250" b="1" i="0" u="none" strike="noStrike" kern="0" cap="none" spc="-52" normalizeH="0" baseline="-15185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Lucida Sans"/>
                <a:ea typeface="+mj-ea"/>
                <a:cs typeface="Lucida Sans"/>
              </a:rPr>
              <a:t>02</a:t>
            </a:r>
            <a:r>
              <a:rPr kumimoji="0" lang="ko-KR" altLang="en-US" sz="4350" b="1" i="0" u="none" strike="noStrike" kern="0" cap="none" spc="-265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 </a:t>
            </a:r>
            <a:r>
              <a:rPr lang="ko-KR" altLang="en-US" sz="4350" b="1" kern="0" spc="-575" noProof="0" dirty="0" smtClean="0">
                <a:solidFill>
                  <a:sysClr val="windowText" lastClr="000000"/>
                </a:solidFill>
                <a:latin typeface="+mj-lt"/>
                <a:ea typeface="+mj-ea"/>
                <a:cs typeface="+mj-cs"/>
              </a:rPr>
              <a:t>벤       치        마        킹</a:t>
            </a:r>
            <a:endParaRPr kumimoji="0" lang="ko-KR" altLang="en-US" sz="27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ulim"/>
              <a:ea typeface="+mj-ea"/>
              <a:cs typeface="Gulim"/>
            </a:endParaRPr>
          </a:p>
        </p:txBody>
      </p:sp>
      <p:pic>
        <p:nvPicPr>
          <p:cNvPr id="7170" name="Picture 2" descr="C:\Users\Administrator\Desktop\121212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9137650" y="1768475"/>
            <a:ext cx="10402887" cy="748823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116574" y="2036482"/>
            <a:ext cx="502601" cy="502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7986" y="2078366"/>
            <a:ext cx="419100" cy="419100"/>
          </a:xfrm>
          <a:custGeom>
            <a:avLst/>
            <a:gdLst/>
            <a:ahLst/>
            <a:cxnLst/>
            <a:rect l="l" t="t" r="r" b="b"/>
            <a:pathLst>
              <a:path w="419100" h="419100">
                <a:moveTo>
                  <a:pt x="418835" y="0"/>
                </a:moveTo>
                <a:lnTo>
                  <a:pt x="0" y="0"/>
                </a:lnTo>
                <a:lnTo>
                  <a:pt x="209417" y="418835"/>
                </a:lnTo>
                <a:lnTo>
                  <a:pt x="418835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670050" y="4435475"/>
            <a:ext cx="5888355" cy="3016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FontTx/>
              <a:buChar char="-"/>
            </a:pPr>
            <a:r>
              <a:rPr lang="ko-KR" altLang="en-US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 아파트 찾기 리스트 </a:t>
            </a:r>
            <a:endParaRPr lang="en-US" altLang="ko-KR" sz="2800" spc="55" dirty="0" smtClean="0">
              <a:latin typeface="배달의민족 연성" pitchFamily="50" charset="-127"/>
              <a:ea typeface="배달의민족 연성" pitchFamily="50" charset="-127"/>
              <a:cs typeface="Malgun Gothic"/>
            </a:endParaRPr>
          </a:p>
          <a:p>
            <a:pPr marL="12700">
              <a:lnSpc>
                <a:spcPct val="100000"/>
              </a:lnSpc>
            </a:pPr>
            <a:endParaRPr lang="en-US" sz="2800" spc="55" dirty="0" smtClean="0">
              <a:latin typeface="배달의민족 연성" pitchFamily="50" charset="-127"/>
              <a:ea typeface="배달의민족 연성" pitchFamily="50" charset="-127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lang="ko-KR" altLang="en-US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장점</a:t>
            </a:r>
            <a:r>
              <a:rPr lang="en-US" altLang="ko-KR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: </a:t>
            </a:r>
            <a:r>
              <a:rPr lang="ko-KR" altLang="en-US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내가 거주하고 있는 아파트에 있는 커뮤니티 바로 찾는 것이 가능하다</a:t>
            </a:r>
            <a:endParaRPr lang="en-US" altLang="ko-KR" sz="2800" spc="55" dirty="0" smtClean="0">
              <a:latin typeface="배달의민족 연성" pitchFamily="50" charset="-127"/>
              <a:ea typeface="배달의민족 연성" pitchFamily="50" charset="-127"/>
              <a:cs typeface="Malgun Gothic"/>
            </a:endParaRPr>
          </a:p>
          <a:p>
            <a:pPr marL="12700">
              <a:lnSpc>
                <a:spcPct val="100000"/>
              </a:lnSpc>
            </a:pPr>
            <a:endParaRPr lang="en-US" altLang="ko-KR" sz="2800" spc="55" dirty="0" smtClean="0">
              <a:latin typeface="배달의민족 연성" pitchFamily="50" charset="-127"/>
              <a:ea typeface="배달의민족 연성" pitchFamily="50" charset="-127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lang="ko-KR" altLang="en-US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단점</a:t>
            </a:r>
            <a:r>
              <a:rPr lang="en-US" altLang="ko-KR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: </a:t>
            </a:r>
            <a:r>
              <a:rPr lang="ko-KR" altLang="en-US" sz="2800" spc="55" dirty="0" err="1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반응형</a:t>
            </a:r>
            <a:r>
              <a:rPr lang="en-US" altLang="ko-KR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X , </a:t>
            </a:r>
            <a:r>
              <a:rPr lang="ko-KR" altLang="en-US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최근 </a:t>
            </a:r>
            <a:r>
              <a:rPr lang="ko-KR" altLang="en-US" sz="2800" spc="55" dirty="0" err="1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태블릿</a:t>
            </a:r>
            <a:r>
              <a:rPr lang="en-US" altLang="ko-KR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pc, </a:t>
            </a:r>
            <a:r>
              <a:rPr lang="ko-KR" altLang="en-US" sz="2800" spc="55" dirty="0" err="1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모바일에서</a:t>
            </a:r>
            <a:r>
              <a:rPr lang="ko-KR" altLang="en-US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 사용하기 불편하다</a:t>
            </a:r>
            <a:endParaRPr sz="2800" dirty="0">
              <a:latin typeface="배달의민족 연성" pitchFamily="50" charset="-127"/>
              <a:ea typeface="배달의민족 연성" pitchFamily="50" charset="-127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72059" y="1919016"/>
            <a:ext cx="5523865" cy="1513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4100" dirty="0" smtClean="0">
                <a:latin typeface="Malgun Gothic"/>
                <a:cs typeface="Malgun Gothic"/>
              </a:rPr>
              <a:t>벤치마킹</a:t>
            </a:r>
            <a:endParaRPr sz="4100" dirty="0">
              <a:latin typeface="Malgun Gothic"/>
              <a:cs typeface="Malgun Gothic"/>
            </a:endParaRPr>
          </a:p>
          <a:p>
            <a:pPr marL="31115">
              <a:lnSpc>
                <a:spcPct val="100000"/>
              </a:lnSpc>
              <a:spcBef>
                <a:spcPts val="3140"/>
              </a:spcBef>
            </a:pPr>
            <a:r>
              <a:rPr sz="3150" b="1" spc="1410" baseline="6613" dirty="0">
                <a:latin typeface="Malgun Gothic"/>
                <a:cs typeface="Malgun Gothic"/>
              </a:rPr>
              <a:t>•</a:t>
            </a:r>
            <a:r>
              <a:rPr sz="3150" b="1" spc="142" baseline="6613" dirty="0">
                <a:latin typeface="Malgun Gothic"/>
                <a:cs typeface="Malgun Gothic"/>
              </a:rPr>
              <a:t> </a:t>
            </a:r>
            <a:r>
              <a:rPr lang="ko-KR" altLang="en-US" sz="2800" b="1" spc="-125" dirty="0" smtClean="0">
                <a:latin typeface="Malgun Gothic"/>
                <a:cs typeface="Malgun Gothic"/>
              </a:rPr>
              <a:t>공동주택 통합정보마당</a:t>
            </a:r>
            <a:endParaRPr sz="2800" dirty="0">
              <a:latin typeface="Malgun Gothic"/>
              <a:cs typeface="Malgun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290935" y="9878558"/>
            <a:ext cx="79962" cy="443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496634" y="9878558"/>
            <a:ext cx="51556" cy="1115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459904" y="9879940"/>
            <a:ext cx="71424" cy="932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144430" y="9884469"/>
            <a:ext cx="60804" cy="918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892412" y="9889646"/>
            <a:ext cx="108164" cy="526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319340" y="9893803"/>
            <a:ext cx="51739" cy="270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509911" y="9900735"/>
            <a:ext cx="44396" cy="672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630369" y="9909371"/>
            <a:ext cx="43663" cy="5095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698680" y="9913184"/>
            <a:ext cx="117399" cy="630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911873" y="9914587"/>
            <a:ext cx="96914" cy="717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120302" y="9922912"/>
            <a:ext cx="45129" cy="672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342022" y="9993107"/>
            <a:ext cx="68351" cy="1572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299101" y="9993107"/>
            <a:ext cx="70918" cy="1572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946307" y="9993107"/>
            <a:ext cx="70361" cy="1572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19"/>
          <p:cNvSpPr txBox="1">
            <a:spLocks noGrp="1"/>
          </p:cNvSpPr>
          <p:nvPr>
            <p:ph type="ftr" sz="quarter" idx="5"/>
          </p:nvPr>
        </p:nvSpPr>
        <p:spPr>
          <a:xfrm>
            <a:off x="12688483" y="10658921"/>
            <a:ext cx="3590925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85"/>
              </a:lnSpc>
            </a:pPr>
            <a:r>
              <a:rPr lang="en-US" spc="55" dirty="0" smtClean="0"/>
              <a:t>    2017</a:t>
            </a:r>
            <a:r>
              <a:rPr spc="-175" dirty="0" smtClean="0"/>
              <a:t> </a:t>
            </a:r>
            <a:r>
              <a:rPr lang="ko-KR" altLang="en-US" spc="-175" dirty="0" smtClean="0"/>
              <a:t>중간 </a:t>
            </a:r>
            <a:r>
              <a:rPr spc="-120" dirty="0" err="1" smtClean="0"/>
              <a:t>프로젝트</a:t>
            </a:r>
            <a:endParaRPr spc="-120" dirty="0"/>
          </a:p>
        </p:txBody>
      </p:sp>
      <p:sp>
        <p:nvSpPr>
          <p:cNvPr id="31" name="object 20"/>
          <p:cNvSpPr txBox="1"/>
          <p:nvPr/>
        </p:nvSpPr>
        <p:spPr>
          <a:xfrm>
            <a:off x="16555172" y="10658921"/>
            <a:ext cx="14414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85"/>
              </a:lnSpc>
            </a:pPr>
            <a:r>
              <a:rPr sz="2600" spc="310" dirty="0">
                <a:solidFill>
                  <a:srgbClr val="929292"/>
                </a:solidFill>
                <a:latin typeface="Malgun Gothic"/>
                <a:cs typeface="Malgun Gothic"/>
              </a:rPr>
              <a:t>|</a:t>
            </a:r>
            <a:endParaRPr sz="2600" dirty="0">
              <a:latin typeface="Malgun Gothic"/>
              <a:cs typeface="Malgun Gothic"/>
            </a:endParaRPr>
          </a:p>
        </p:txBody>
      </p:sp>
      <p:sp>
        <p:nvSpPr>
          <p:cNvPr id="32" name="object 21"/>
          <p:cNvSpPr txBox="1">
            <a:spLocks noGrp="1"/>
          </p:cNvSpPr>
          <p:nvPr>
            <p:ph type="dt" sz="half" idx="6"/>
          </p:nvPr>
        </p:nvSpPr>
        <p:spPr>
          <a:xfrm>
            <a:off x="17075869" y="10658921"/>
            <a:ext cx="1743075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85"/>
              </a:lnSpc>
            </a:pPr>
            <a:r>
              <a:rPr spc="-95" dirty="0" smtClean="0"/>
              <a:t>코</a:t>
            </a:r>
            <a:r>
              <a:rPr lang="ko-KR" altLang="en-US" spc="-95" dirty="0" smtClean="0"/>
              <a:t>끼리</a:t>
            </a:r>
            <a:endParaRPr spc="45" dirty="0"/>
          </a:p>
        </p:txBody>
      </p:sp>
      <p:pic>
        <p:nvPicPr>
          <p:cNvPr id="33" name="Picture 8" descr="C:\Users\Administrator\Desktop\LOGO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8662650" y="10379075"/>
            <a:ext cx="685800" cy="748124"/>
          </a:xfrm>
          <a:prstGeom prst="rect">
            <a:avLst/>
          </a:prstGeom>
          <a:noFill/>
        </p:spPr>
      </p:pic>
      <p:sp>
        <p:nvSpPr>
          <p:cNvPr id="34" name="object 18"/>
          <p:cNvSpPr txBox="1">
            <a:spLocks/>
          </p:cNvSpPr>
          <p:nvPr/>
        </p:nvSpPr>
        <p:spPr>
          <a:xfrm>
            <a:off x="437548" y="-41533"/>
            <a:ext cx="5315585" cy="10387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81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180840" algn="l"/>
              </a:tabLst>
              <a:defRPr/>
            </a:pPr>
            <a:r>
              <a:rPr kumimoji="0" lang="en-US" altLang="ko-KR" sz="11250" b="1" i="0" u="none" strike="noStrike" kern="0" cap="none" spc="-52" normalizeH="0" baseline="-15185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Lucida Sans"/>
                <a:ea typeface="+mj-ea"/>
                <a:cs typeface="Lucida Sans"/>
              </a:rPr>
              <a:t>02</a:t>
            </a:r>
            <a:r>
              <a:rPr kumimoji="0" lang="ko-KR" altLang="en-US" sz="4350" b="1" i="0" u="none" strike="noStrike" kern="0" cap="none" spc="-265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 </a:t>
            </a:r>
            <a:r>
              <a:rPr lang="ko-KR" altLang="en-US" sz="4350" b="1" kern="0" spc="-575" noProof="0" dirty="0" smtClean="0">
                <a:solidFill>
                  <a:sysClr val="windowText" lastClr="000000"/>
                </a:solidFill>
                <a:latin typeface="+mj-lt"/>
                <a:ea typeface="+mj-ea"/>
                <a:cs typeface="+mj-cs"/>
              </a:rPr>
              <a:t>벤       치        마        킹</a:t>
            </a:r>
            <a:endParaRPr kumimoji="0" lang="ko-KR" altLang="en-US" sz="27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ulim"/>
              <a:ea typeface="+mj-ea"/>
              <a:cs typeface="Gulim"/>
            </a:endParaRPr>
          </a:p>
        </p:txBody>
      </p:sp>
      <p:pic>
        <p:nvPicPr>
          <p:cNvPr id="8195" name="Picture 3" descr="C:\Users\Administrator\Desktop\캡처11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8135938" y="1884363"/>
            <a:ext cx="11345862" cy="729773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116574" y="2036482"/>
            <a:ext cx="502601" cy="502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7986" y="2078366"/>
            <a:ext cx="419100" cy="419100"/>
          </a:xfrm>
          <a:custGeom>
            <a:avLst/>
            <a:gdLst/>
            <a:ahLst/>
            <a:cxnLst/>
            <a:rect l="l" t="t" r="r" b="b"/>
            <a:pathLst>
              <a:path w="419100" h="419100">
                <a:moveTo>
                  <a:pt x="418835" y="0"/>
                </a:moveTo>
                <a:lnTo>
                  <a:pt x="0" y="0"/>
                </a:lnTo>
                <a:lnTo>
                  <a:pt x="209417" y="418835"/>
                </a:lnTo>
                <a:lnTo>
                  <a:pt x="418835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670050" y="4206875"/>
            <a:ext cx="6324600" cy="34470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FontTx/>
              <a:buChar char="-"/>
            </a:pPr>
            <a:r>
              <a:rPr lang="ko-KR" altLang="en-US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 게시판의 다양한 탭 기능</a:t>
            </a:r>
            <a:endParaRPr lang="en-US" altLang="ko-KR" sz="2800" spc="55" dirty="0" smtClean="0">
              <a:latin typeface="배달의민족 연성" pitchFamily="50" charset="-127"/>
              <a:ea typeface="배달의민족 연성" pitchFamily="50" charset="-127"/>
              <a:cs typeface="Malgun Gothic"/>
            </a:endParaRPr>
          </a:p>
          <a:p>
            <a:pPr marL="12700">
              <a:lnSpc>
                <a:spcPct val="100000"/>
              </a:lnSpc>
              <a:buFontTx/>
              <a:buChar char="-"/>
            </a:pPr>
            <a:endParaRPr lang="en-US" sz="2800" spc="55" dirty="0" smtClean="0">
              <a:latin typeface="배달의민족 연성" pitchFamily="50" charset="-127"/>
              <a:ea typeface="배달의민족 연성" pitchFamily="50" charset="-127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lang="ko-KR" altLang="en-US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장점</a:t>
            </a:r>
            <a:r>
              <a:rPr lang="en-US" altLang="ko-KR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: </a:t>
            </a:r>
            <a:r>
              <a:rPr lang="ko-KR" altLang="en-US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주제와 부합하고 필요한 정보</a:t>
            </a:r>
            <a:r>
              <a:rPr lang="en-US" altLang="ko-KR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, </a:t>
            </a:r>
            <a:r>
              <a:rPr lang="ko-KR" altLang="en-US" sz="2800" spc="55" dirty="0" err="1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벤치마킹할</a:t>
            </a:r>
            <a:r>
              <a:rPr lang="ko-KR" altLang="en-US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 수 있는 </a:t>
            </a:r>
            <a:r>
              <a:rPr lang="ko-KR" altLang="en-US" sz="2800" spc="55" dirty="0" err="1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그리드</a:t>
            </a:r>
            <a:r>
              <a:rPr lang="ko-KR" altLang="en-US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 구성</a:t>
            </a:r>
            <a:r>
              <a:rPr lang="en-US" altLang="ko-KR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.</a:t>
            </a:r>
          </a:p>
          <a:p>
            <a:pPr marL="12700">
              <a:lnSpc>
                <a:spcPct val="100000"/>
              </a:lnSpc>
            </a:pPr>
            <a:endParaRPr lang="en-US" altLang="ko-KR" sz="2800" spc="55" dirty="0" smtClean="0">
              <a:latin typeface="배달의민족 연성" pitchFamily="50" charset="-127"/>
              <a:ea typeface="배달의민족 연성" pitchFamily="50" charset="-127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lang="ko-KR" altLang="en-US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단점</a:t>
            </a:r>
            <a:r>
              <a:rPr lang="en-US" altLang="ko-KR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: </a:t>
            </a:r>
            <a:r>
              <a:rPr lang="ko-KR" altLang="en-US" sz="2800" spc="55" dirty="0" err="1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반응형</a:t>
            </a:r>
            <a:r>
              <a:rPr lang="en-US" altLang="ko-KR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X , </a:t>
            </a:r>
            <a:r>
              <a:rPr lang="ko-KR" altLang="en-US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최근 </a:t>
            </a:r>
            <a:r>
              <a:rPr lang="ko-KR" altLang="en-US" sz="2800" spc="55" dirty="0" err="1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태블릿</a:t>
            </a:r>
            <a:r>
              <a:rPr lang="en-US" altLang="ko-KR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pc, </a:t>
            </a:r>
            <a:r>
              <a:rPr lang="ko-KR" altLang="en-US" sz="2800" spc="55" dirty="0" err="1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모바일에서</a:t>
            </a:r>
            <a:r>
              <a:rPr lang="ko-KR" altLang="en-US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 사용하기 불편</a:t>
            </a:r>
            <a:r>
              <a:rPr lang="en-US" altLang="ko-KR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, </a:t>
            </a:r>
            <a:r>
              <a:rPr lang="ko-KR" altLang="en-US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한 아파트의 커뮤니티가 아닌 전체 아파트의 정보만 올라오기 때문에 이용 불편</a:t>
            </a:r>
            <a:r>
              <a:rPr lang="en-US" altLang="ko-KR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, </a:t>
            </a:r>
            <a:r>
              <a:rPr lang="ko-KR" altLang="en-US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참여율 낮음 </a:t>
            </a:r>
            <a:endParaRPr sz="2800" dirty="0">
              <a:latin typeface="배달의민족 연성" pitchFamily="50" charset="-127"/>
              <a:ea typeface="배달의민족 연성" pitchFamily="50" charset="-127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72059" y="1919016"/>
            <a:ext cx="5523865" cy="1513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4100" dirty="0" smtClean="0">
                <a:latin typeface="Malgun Gothic"/>
                <a:cs typeface="Malgun Gothic"/>
              </a:rPr>
              <a:t>벤치마킹</a:t>
            </a:r>
            <a:endParaRPr sz="4100" dirty="0">
              <a:latin typeface="Malgun Gothic"/>
              <a:cs typeface="Malgun Gothic"/>
            </a:endParaRPr>
          </a:p>
          <a:p>
            <a:pPr marL="31115">
              <a:lnSpc>
                <a:spcPct val="100000"/>
              </a:lnSpc>
              <a:spcBef>
                <a:spcPts val="3140"/>
              </a:spcBef>
            </a:pPr>
            <a:r>
              <a:rPr sz="3150" b="1" spc="1410" baseline="6613" dirty="0">
                <a:latin typeface="Malgun Gothic"/>
                <a:cs typeface="Malgun Gothic"/>
              </a:rPr>
              <a:t>•</a:t>
            </a:r>
            <a:r>
              <a:rPr sz="3150" b="1" spc="142" baseline="6613" dirty="0">
                <a:latin typeface="Malgun Gothic"/>
                <a:cs typeface="Malgun Gothic"/>
              </a:rPr>
              <a:t> </a:t>
            </a:r>
            <a:r>
              <a:rPr lang="ko-KR" altLang="en-US" sz="2800" b="1" spc="-125" dirty="0" smtClean="0">
                <a:latin typeface="Malgun Gothic"/>
                <a:cs typeface="Malgun Gothic"/>
              </a:rPr>
              <a:t>공동주택 통합정보마당</a:t>
            </a:r>
            <a:endParaRPr sz="2800" dirty="0">
              <a:latin typeface="Malgun Gothic"/>
              <a:cs typeface="Malgun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290935" y="9878558"/>
            <a:ext cx="79962" cy="443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496634" y="9878558"/>
            <a:ext cx="51556" cy="1115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459904" y="9879940"/>
            <a:ext cx="71424" cy="932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144430" y="9884469"/>
            <a:ext cx="60804" cy="918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892412" y="9889646"/>
            <a:ext cx="108164" cy="526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319340" y="9893803"/>
            <a:ext cx="51739" cy="270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509911" y="9900735"/>
            <a:ext cx="44396" cy="672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630369" y="9909371"/>
            <a:ext cx="43663" cy="5095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698680" y="9913184"/>
            <a:ext cx="117399" cy="630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911873" y="9914587"/>
            <a:ext cx="96914" cy="717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120302" y="9922912"/>
            <a:ext cx="45129" cy="672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342022" y="9993107"/>
            <a:ext cx="68351" cy="1572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299101" y="9993107"/>
            <a:ext cx="70918" cy="1572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946307" y="9993107"/>
            <a:ext cx="70361" cy="1572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19"/>
          <p:cNvSpPr txBox="1">
            <a:spLocks noGrp="1"/>
          </p:cNvSpPr>
          <p:nvPr>
            <p:ph type="ftr" sz="quarter" idx="5"/>
          </p:nvPr>
        </p:nvSpPr>
        <p:spPr>
          <a:xfrm>
            <a:off x="12688483" y="10658921"/>
            <a:ext cx="3590925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85"/>
              </a:lnSpc>
            </a:pPr>
            <a:r>
              <a:rPr lang="en-US" spc="55" dirty="0" smtClean="0"/>
              <a:t>    2017</a:t>
            </a:r>
            <a:r>
              <a:rPr spc="-175" dirty="0" smtClean="0"/>
              <a:t> </a:t>
            </a:r>
            <a:r>
              <a:rPr lang="ko-KR" altLang="en-US" spc="-175" dirty="0" smtClean="0"/>
              <a:t>중간 </a:t>
            </a:r>
            <a:r>
              <a:rPr spc="-120" dirty="0" err="1" smtClean="0"/>
              <a:t>프로젝트</a:t>
            </a:r>
            <a:endParaRPr spc="-120" dirty="0"/>
          </a:p>
        </p:txBody>
      </p:sp>
      <p:sp>
        <p:nvSpPr>
          <p:cNvPr id="31" name="object 20"/>
          <p:cNvSpPr txBox="1"/>
          <p:nvPr/>
        </p:nvSpPr>
        <p:spPr>
          <a:xfrm>
            <a:off x="16555172" y="10658921"/>
            <a:ext cx="14414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85"/>
              </a:lnSpc>
            </a:pPr>
            <a:r>
              <a:rPr sz="2600" spc="310" dirty="0">
                <a:solidFill>
                  <a:srgbClr val="929292"/>
                </a:solidFill>
                <a:latin typeface="Malgun Gothic"/>
                <a:cs typeface="Malgun Gothic"/>
              </a:rPr>
              <a:t>|</a:t>
            </a:r>
            <a:endParaRPr sz="2600" dirty="0">
              <a:latin typeface="Malgun Gothic"/>
              <a:cs typeface="Malgun Gothic"/>
            </a:endParaRPr>
          </a:p>
        </p:txBody>
      </p:sp>
      <p:sp>
        <p:nvSpPr>
          <p:cNvPr id="32" name="object 21"/>
          <p:cNvSpPr txBox="1">
            <a:spLocks noGrp="1"/>
          </p:cNvSpPr>
          <p:nvPr>
            <p:ph type="dt" sz="half" idx="6"/>
          </p:nvPr>
        </p:nvSpPr>
        <p:spPr>
          <a:xfrm>
            <a:off x="17075869" y="10658921"/>
            <a:ext cx="1743075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85"/>
              </a:lnSpc>
            </a:pPr>
            <a:r>
              <a:rPr spc="-95" dirty="0" smtClean="0"/>
              <a:t>코</a:t>
            </a:r>
            <a:r>
              <a:rPr lang="ko-KR" altLang="en-US" spc="-95" dirty="0" smtClean="0"/>
              <a:t>끼리</a:t>
            </a:r>
            <a:endParaRPr spc="45" dirty="0"/>
          </a:p>
        </p:txBody>
      </p:sp>
      <p:pic>
        <p:nvPicPr>
          <p:cNvPr id="33" name="Picture 8" descr="C:\Users\Administrator\Desktop\LOGO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8662650" y="10379075"/>
            <a:ext cx="685800" cy="748124"/>
          </a:xfrm>
          <a:prstGeom prst="rect">
            <a:avLst/>
          </a:prstGeom>
          <a:noFill/>
        </p:spPr>
      </p:pic>
      <p:sp>
        <p:nvSpPr>
          <p:cNvPr id="34" name="object 18"/>
          <p:cNvSpPr txBox="1">
            <a:spLocks/>
          </p:cNvSpPr>
          <p:nvPr/>
        </p:nvSpPr>
        <p:spPr>
          <a:xfrm>
            <a:off x="437548" y="-41533"/>
            <a:ext cx="5315585" cy="10387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81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180840" algn="l"/>
              </a:tabLst>
              <a:defRPr/>
            </a:pPr>
            <a:r>
              <a:rPr kumimoji="0" lang="en-US" altLang="ko-KR" sz="11250" b="1" i="0" u="none" strike="noStrike" kern="0" cap="none" spc="-52" normalizeH="0" baseline="-15185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Lucida Sans"/>
                <a:ea typeface="+mj-ea"/>
                <a:cs typeface="Lucida Sans"/>
              </a:rPr>
              <a:t>02</a:t>
            </a:r>
            <a:r>
              <a:rPr kumimoji="0" lang="ko-KR" altLang="en-US" sz="4350" b="1" i="0" u="none" strike="noStrike" kern="0" cap="none" spc="-265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 </a:t>
            </a:r>
            <a:r>
              <a:rPr lang="ko-KR" altLang="en-US" sz="4350" b="1" kern="0" spc="-575" noProof="0" dirty="0" smtClean="0">
                <a:solidFill>
                  <a:sysClr val="windowText" lastClr="000000"/>
                </a:solidFill>
                <a:latin typeface="+mj-lt"/>
                <a:ea typeface="+mj-ea"/>
                <a:cs typeface="+mj-cs"/>
              </a:rPr>
              <a:t>벤       치        마        킹</a:t>
            </a:r>
            <a:endParaRPr kumimoji="0" lang="ko-KR" altLang="en-US" sz="27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ulim"/>
              <a:ea typeface="+mj-ea"/>
              <a:cs typeface="Gulim"/>
            </a:endParaRPr>
          </a:p>
        </p:txBody>
      </p:sp>
      <p:pic>
        <p:nvPicPr>
          <p:cNvPr id="11266" name="Picture 2" descr="C:\Users\Administrator\Desktop\djhfkdjfekjf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8528050" y="1616075"/>
            <a:ext cx="10564813" cy="74310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116574" y="2036482"/>
            <a:ext cx="502601" cy="502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7986" y="2078366"/>
            <a:ext cx="419100" cy="419100"/>
          </a:xfrm>
          <a:custGeom>
            <a:avLst/>
            <a:gdLst/>
            <a:ahLst/>
            <a:cxnLst/>
            <a:rect l="l" t="t" r="r" b="b"/>
            <a:pathLst>
              <a:path w="419100" h="419100">
                <a:moveTo>
                  <a:pt x="418835" y="0"/>
                </a:moveTo>
                <a:lnTo>
                  <a:pt x="0" y="0"/>
                </a:lnTo>
                <a:lnTo>
                  <a:pt x="209417" y="418835"/>
                </a:lnTo>
                <a:lnTo>
                  <a:pt x="418835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872059" y="1919016"/>
            <a:ext cx="5523865" cy="1513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4100" dirty="0" smtClean="0">
                <a:latin typeface="Malgun Gothic"/>
                <a:cs typeface="Malgun Gothic"/>
              </a:rPr>
              <a:t>벤치마킹</a:t>
            </a:r>
            <a:endParaRPr sz="4100" dirty="0">
              <a:latin typeface="Malgun Gothic"/>
              <a:cs typeface="Malgun Gothic"/>
            </a:endParaRPr>
          </a:p>
          <a:p>
            <a:pPr marL="31115">
              <a:lnSpc>
                <a:spcPct val="100000"/>
              </a:lnSpc>
              <a:spcBef>
                <a:spcPts val="3140"/>
              </a:spcBef>
            </a:pPr>
            <a:r>
              <a:rPr sz="3150" b="1" spc="1410" baseline="6613" dirty="0">
                <a:latin typeface="Malgun Gothic"/>
                <a:cs typeface="Malgun Gothic"/>
              </a:rPr>
              <a:t>•</a:t>
            </a:r>
            <a:r>
              <a:rPr sz="3150" b="1" spc="142" baseline="6613" dirty="0">
                <a:latin typeface="Malgun Gothic"/>
                <a:cs typeface="Malgun Gothic"/>
              </a:rPr>
              <a:t> </a:t>
            </a:r>
            <a:r>
              <a:rPr lang="ko-KR" altLang="en-US" sz="2800" b="1" spc="-125" dirty="0" smtClean="0">
                <a:latin typeface="Malgun Gothic"/>
                <a:cs typeface="Malgun Gothic"/>
              </a:rPr>
              <a:t>공동주택 통합정보마당</a:t>
            </a:r>
            <a:endParaRPr sz="2800" dirty="0">
              <a:latin typeface="Malgun Gothic"/>
              <a:cs typeface="Malgun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290935" y="9878558"/>
            <a:ext cx="79962" cy="443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496634" y="9878558"/>
            <a:ext cx="51556" cy="1115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459904" y="9879940"/>
            <a:ext cx="71424" cy="932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144430" y="9884469"/>
            <a:ext cx="60804" cy="918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892412" y="9889646"/>
            <a:ext cx="108164" cy="526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319340" y="9893803"/>
            <a:ext cx="51739" cy="270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509911" y="9900735"/>
            <a:ext cx="44396" cy="672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630369" y="9909371"/>
            <a:ext cx="43663" cy="5095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698680" y="9913184"/>
            <a:ext cx="117399" cy="630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911873" y="9914587"/>
            <a:ext cx="96914" cy="717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120302" y="9922912"/>
            <a:ext cx="45129" cy="672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342022" y="9993107"/>
            <a:ext cx="68351" cy="1572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299101" y="9993107"/>
            <a:ext cx="70918" cy="1572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946307" y="9993107"/>
            <a:ext cx="70361" cy="1572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19"/>
          <p:cNvSpPr txBox="1">
            <a:spLocks noGrp="1"/>
          </p:cNvSpPr>
          <p:nvPr>
            <p:ph type="ftr" sz="quarter" idx="5"/>
          </p:nvPr>
        </p:nvSpPr>
        <p:spPr>
          <a:xfrm>
            <a:off x="12688483" y="10658921"/>
            <a:ext cx="3590925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85"/>
              </a:lnSpc>
            </a:pPr>
            <a:r>
              <a:rPr lang="en-US" spc="55" dirty="0" smtClean="0"/>
              <a:t>    2017</a:t>
            </a:r>
            <a:r>
              <a:rPr spc="-175" dirty="0" smtClean="0"/>
              <a:t> </a:t>
            </a:r>
            <a:r>
              <a:rPr lang="ko-KR" altLang="en-US" spc="-175" dirty="0" smtClean="0"/>
              <a:t>중간 </a:t>
            </a:r>
            <a:r>
              <a:rPr spc="-120" dirty="0" err="1" smtClean="0"/>
              <a:t>프로젝트</a:t>
            </a:r>
            <a:endParaRPr spc="-120" dirty="0"/>
          </a:p>
        </p:txBody>
      </p:sp>
      <p:sp>
        <p:nvSpPr>
          <p:cNvPr id="31" name="object 20"/>
          <p:cNvSpPr txBox="1"/>
          <p:nvPr/>
        </p:nvSpPr>
        <p:spPr>
          <a:xfrm>
            <a:off x="16555172" y="10658921"/>
            <a:ext cx="14414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85"/>
              </a:lnSpc>
            </a:pPr>
            <a:r>
              <a:rPr sz="2600" spc="310" dirty="0">
                <a:solidFill>
                  <a:srgbClr val="929292"/>
                </a:solidFill>
                <a:latin typeface="Malgun Gothic"/>
                <a:cs typeface="Malgun Gothic"/>
              </a:rPr>
              <a:t>|</a:t>
            </a:r>
            <a:endParaRPr sz="2600" dirty="0">
              <a:latin typeface="Malgun Gothic"/>
              <a:cs typeface="Malgun Gothic"/>
            </a:endParaRPr>
          </a:p>
        </p:txBody>
      </p:sp>
      <p:sp>
        <p:nvSpPr>
          <p:cNvPr id="32" name="object 21"/>
          <p:cNvSpPr txBox="1">
            <a:spLocks noGrp="1"/>
          </p:cNvSpPr>
          <p:nvPr>
            <p:ph type="dt" sz="half" idx="6"/>
          </p:nvPr>
        </p:nvSpPr>
        <p:spPr>
          <a:xfrm>
            <a:off x="17075869" y="10658921"/>
            <a:ext cx="1743075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85"/>
              </a:lnSpc>
            </a:pPr>
            <a:r>
              <a:rPr spc="-95" dirty="0" smtClean="0"/>
              <a:t>코</a:t>
            </a:r>
            <a:r>
              <a:rPr lang="ko-KR" altLang="en-US" spc="-95" dirty="0" smtClean="0"/>
              <a:t>끼리</a:t>
            </a:r>
            <a:endParaRPr spc="45" dirty="0"/>
          </a:p>
        </p:txBody>
      </p:sp>
      <p:pic>
        <p:nvPicPr>
          <p:cNvPr id="33" name="Picture 8" descr="C:\Users\Administrator\Desktop\LOGO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8662650" y="10379075"/>
            <a:ext cx="685800" cy="748124"/>
          </a:xfrm>
          <a:prstGeom prst="rect">
            <a:avLst/>
          </a:prstGeom>
          <a:noFill/>
        </p:spPr>
      </p:pic>
      <p:sp>
        <p:nvSpPr>
          <p:cNvPr id="34" name="object 18"/>
          <p:cNvSpPr txBox="1">
            <a:spLocks/>
          </p:cNvSpPr>
          <p:nvPr/>
        </p:nvSpPr>
        <p:spPr>
          <a:xfrm>
            <a:off x="437548" y="-41533"/>
            <a:ext cx="5315585" cy="10387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81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180840" algn="l"/>
              </a:tabLst>
              <a:defRPr/>
            </a:pPr>
            <a:r>
              <a:rPr kumimoji="0" lang="en-US" altLang="ko-KR" sz="11250" b="1" i="0" u="none" strike="noStrike" kern="0" cap="none" spc="-52" normalizeH="0" baseline="-15185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Lucida Sans"/>
                <a:ea typeface="+mj-ea"/>
                <a:cs typeface="Lucida Sans"/>
              </a:rPr>
              <a:t>02</a:t>
            </a:r>
            <a:r>
              <a:rPr kumimoji="0" lang="ko-KR" altLang="en-US" sz="4350" b="1" i="0" u="none" strike="noStrike" kern="0" cap="none" spc="-265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 </a:t>
            </a:r>
            <a:r>
              <a:rPr lang="ko-KR" altLang="en-US" sz="4350" b="1" kern="0" spc="-575" noProof="0" dirty="0" smtClean="0">
                <a:solidFill>
                  <a:sysClr val="windowText" lastClr="000000"/>
                </a:solidFill>
                <a:latin typeface="+mj-lt"/>
                <a:ea typeface="+mj-ea"/>
                <a:cs typeface="+mj-cs"/>
              </a:rPr>
              <a:t>벤       치        마        킹</a:t>
            </a:r>
            <a:endParaRPr kumimoji="0" lang="ko-KR" altLang="en-US" sz="27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ulim"/>
              <a:ea typeface="+mj-ea"/>
              <a:cs typeface="Gulim"/>
            </a:endParaRPr>
          </a:p>
        </p:txBody>
      </p:sp>
      <p:pic>
        <p:nvPicPr>
          <p:cNvPr id="9218" name="Picture 2" descr="C:\Users\Administrator\Desktop\캡처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613650" y="1920875"/>
            <a:ext cx="11717337" cy="8021638"/>
          </a:xfrm>
          <a:prstGeom prst="rect">
            <a:avLst/>
          </a:prstGeom>
          <a:noFill/>
        </p:spPr>
      </p:pic>
      <p:sp>
        <p:nvSpPr>
          <p:cNvPr id="27" name="object 7"/>
          <p:cNvSpPr txBox="1"/>
          <p:nvPr/>
        </p:nvSpPr>
        <p:spPr>
          <a:xfrm>
            <a:off x="1746250" y="4359275"/>
            <a:ext cx="6421755" cy="2585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FontTx/>
              <a:buChar char="-"/>
            </a:pPr>
            <a:r>
              <a:rPr lang="ko-KR" altLang="en-US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 한눈에 확인 할 수 있는 공지사항</a:t>
            </a:r>
            <a:r>
              <a:rPr lang="en-US" altLang="ko-KR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, </a:t>
            </a:r>
            <a:r>
              <a:rPr lang="ko-KR" altLang="en-US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일정 </a:t>
            </a:r>
            <a:endParaRPr lang="en-US" altLang="ko-KR" sz="2800" spc="55" dirty="0" smtClean="0">
              <a:latin typeface="배달의민족 연성" pitchFamily="50" charset="-127"/>
              <a:ea typeface="배달의민족 연성" pitchFamily="50" charset="-127"/>
              <a:cs typeface="Malgun Gothic"/>
            </a:endParaRPr>
          </a:p>
          <a:p>
            <a:pPr marL="12700">
              <a:lnSpc>
                <a:spcPct val="100000"/>
              </a:lnSpc>
              <a:buFontTx/>
              <a:buChar char="-"/>
            </a:pPr>
            <a:endParaRPr lang="en-US" altLang="ko-KR" sz="2800" spc="55" dirty="0" smtClean="0">
              <a:latin typeface="배달의민족 연성" pitchFamily="50" charset="-127"/>
              <a:ea typeface="배달의민족 연성" pitchFamily="50" charset="-127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lang="ko-KR" altLang="en-US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장점</a:t>
            </a:r>
            <a:r>
              <a:rPr lang="en-US" altLang="ko-KR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:</a:t>
            </a:r>
            <a:r>
              <a:rPr lang="ko-KR" altLang="en-US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 깔끔한 </a:t>
            </a:r>
            <a:r>
              <a:rPr lang="ko-KR" altLang="en-US" sz="2800" spc="55" dirty="0" err="1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그리드</a:t>
            </a:r>
            <a:r>
              <a:rPr lang="ko-KR" altLang="en-US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 구성</a:t>
            </a:r>
            <a:endParaRPr lang="en-US" altLang="ko-KR" sz="2800" spc="55" dirty="0" smtClean="0">
              <a:latin typeface="배달의민족 연성" pitchFamily="50" charset="-127"/>
              <a:ea typeface="배달의민족 연성" pitchFamily="50" charset="-127"/>
              <a:cs typeface="Malgun Gothic"/>
            </a:endParaRPr>
          </a:p>
          <a:p>
            <a:pPr marL="12700">
              <a:lnSpc>
                <a:spcPct val="100000"/>
              </a:lnSpc>
            </a:pPr>
            <a:endParaRPr lang="en-US" sz="2800" spc="55" dirty="0" smtClean="0">
              <a:latin typeface="배달의민족 연성" pitchFamily="50" charset="-127"/>
              <a:ea typeface="배달의민족 연성" pitchFamily="50" charset="-127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lang="ko-KR" altLang="en-US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단점</a:t>
            </a:r>
            <a:r>
              <a:rPr lang="en-US" altLang="ko-KR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: </a:t>
            </a:r>
            <a:r>
              <a:rPr lang="ko-KR" altLang="en-US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부트스트랩</a:t>
            </a:r>
            <a:r>
              <a:rPr lang="en-US" altLang="ko-KR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, </a:t>
            </a:r>
            <a:r>
              <a:rPr lang="ko-KR" altLang="en-US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공지사항</a:t>
            </a:r>
            <a:r>
              <a:rPr lang="en-US" altLang="ko-KR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,</a:t>
            </a:r>
            <a:r>
              <a:rPr lang="ko-KR" altLang="en-US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단지정보 필요하지만 커뮤니티의 기능 부족</a:t>
            </a:r>
            <a:r>
              <a:rPr lang="en-US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  </a:t>
            </a:r>
            <a:endParaRPr sz="2800" dirty="0">
              <a:latin typeface="배달의민족 연성" pitchFamily="50" charset="-127"/>
              <a:ea typeface="배달의민족 연성" pitchFamily="50" charset="-127"/>
              <a:cs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116574" y="2036482"/>
            <a:ext cx="502601" cy="502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7986" y="2078366"/>
            <a:ext cx="419100" cy="419100"/>
          </a:xfrm>
          <a:custGeom>
            <a:avLst/>
            <a:gdLst/>
            <a:ahLst/>
            <a:cxnLst/>
            <a:rect l="l" t="t" r="r" b="b"/>
            <a:pathLst>
              <a:path w="419100" h="419100">
                <a:moveTo>
                  <a:pt x="418835" y="0"/>
                </a:moveTo>
                <a:lnTo>
                  <a:pt x="0" y="0"/>
                </a:lnTo>
                <a:lnTo>
                  <a:pt x="209417" y="418835"/>
                </a:lnTo>
                <a:lnTo>
                  <a:pt x="418835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41450" y="4359275"/>
            <a:ext cx="6172199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-</a:t>
            </a:r>
            <a:r>
              <a:rPr lang="en-US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 </a:t>
            </a:r>
            <a:r>
              <a:rPr lang="ko-KR" altLang="en-US" sz="2800" spc="55" dirty="0" err="1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아파트내</a:t>
            </a:r>
            <a:r>
              <a:rPr lang="ko-KR" altLang="en-US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 시설 예약 서비스 추가하기</a:t>
            </a:r>
            <a:endParaRPr lang="en-US" altLang="ko-KR" sz="2800" spc="55" dirty="0" smtClean="0">
              <a:latin typeface="배달의민족 연성" pitchFamily="50" charset="-127"/>
              <a:ea typeface="배달의민족 연성" pitchFamily="50" charset="-127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lang="en-US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( </a:t>
            </a:r>
            <a:r>
              <a:rPr lang="ko-KR" altLang="en-US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헬스</a:t>
            </a:r>
            <a:r>
              <a:rPr lang="en-US" altLang="ko-KR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, </a:t>
            </a:r>
            <a:r>
              <a:rPr lang="ko-KR" altLang="en-US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수영장</a:t>
            </a:r>
            <a:r>
              <a:rPr lang="en-US" altLang="ko-KR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, </a:t>
            </a:r>
            <a:r>
              <a:rPr lang="ko-KR" altLang="en-US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게스트 하우스</a:t>
            </a:r>
            <a:r>
              <a:rPr lang="en-US" altLang="ko-KR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, </a:t>
            </a:r>
            <a:r>
              <a:rPr lang="ko-KR" altLang="en-US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스크린 골프장</a:t>
            </a:r>
            <a:r>
              <a:rPr lang="en-US" altLang="ko-KR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)</a:t>
            </a:r>
            <a:r>
              <a:rPr lang="en-US" sz="2800" spc="5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  </a:t>
            </a:r>
            <a:endParaRPr sz="2800" dirty="0">
              <a:latin typeface="배달의민족 연성" pitchFamily="50" charset="-127"/>
              <a:ea typeface="배달의민족 연성" pitchFamily="50" charset="-127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72059" y="1919016"/>
            <a:ext cx="5523865" cy="1513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4100" dirty="0" smtClean="0">
                <a:latin typeface="Malgun Gothic"/>
                <a:cs typeface="Malgun Gothic"/>
              </a:rPr>
              <a:t>벤치마킹</a:t>
            </a:r>
            <a:endParaRPr sz="4100" dirty="0">
              <a:latin typeface="Malgun Gothic"/>
              <a:cs typeface="Malgun Gothic"/>
            </a:endParaRPr>
          </a:p>
          <a:p>
            <a:pPr marL="31115">
              <a:lnSpc>
                <a:spcPct val="100000"/>
              </a:lnSpc>
              <a:spcBef>
                <a:spcPts val="3140"/>
              </a:spcBef>
            </a:pPr>
            <a:r>
              <a:rPr sz="3150" b="1" spc="1410" baseline="6613" dirty="0">
                <a:latin typeface="Malgun Gothic"/>
                <a:cs typeface="Malgun Gothic"/>
              </a:rPr>
              <a:t>•</a:t>
            </a:r>
            <a:r>
              <a:rPr sz="3150" b="1" spc="142" baseline="6613" dirty="0">
                <a:latin typeface="Malgun Gothic"/>
                <a:cs typeface="Malgun Gothic"/>
              </a:rPr>
              <a:t> </a:t>
            </a:r>
            <a:r>
              <a:rPr lang="ko-KR" altLang="en-US" sz="2800" b="1" spc="-125" dirty="0" err="1" smtClean="0">
                <a:latin typeface="Malgun Gothic"/>
                <a:cs typeface="Malgun Gothic"/>
              </a:rPr>
              <a:t>아파트너</a:t>
            </a:r>
            <a:r>
              <a:rPr lang="ko-KR" altLang="en-US" sz="2800" b="1" spc="-125" dirty="0" smtClean="0">
                <a:latin typeface="Malgun Gothic"/>
                <a:cs typeface="Malgun Gothic"/>
              </a:rPr>
              <a:t> 어플리케이션</a:t>
            </a:r>
            <a:endParaRPr sz="2800" dirty="0">
              <a:latin typeface="Malgun Gothic"/>
              <a:cs typeface="Malgun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290935" y="9878558"/>
            <a:ext cx="79962" cy="443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496634" y="9878558"/>
            <a:ext cx="51556" cy="1115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459904" y="9879940"/>
            <a:ext cx="71424" cy="932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144430" y="9884469"/>
            <a:ext cx="60804" cy="918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892412" y="9889646"/>
            <a:ext cx="108164" cy="526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319340" y="9893803"/>
            <a:ext cx="51739" cy="270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509911" y="9900735"/>
            <a:ext cx="44396" cy="672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630369" y="9909371"/>
            <a:ext cx="43663" cy="5095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698680" y="9913184"/>
            <a:ext cx="117399" cy="630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911873" y="9914587"/>
            <a:ext cx="96914" cy="717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120302" y="9922912"/>
            <a:ext cx="45129" cy="672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342022" y="9993107"/>
            <a:ext cx="68351" cy="1572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299101" y="9993107"/>
            <a:ext cx="70918" cy="1572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946307" y="9993107"/>
            <a:ext cx="70361" cy="1572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19"/>
          <p:cNvSpPr txBox="1">
            <a:spLocks noGrp="1"/>
          </p:cNvSpPr>
          <p:nvPr>
            <p:ph type="ftr" sz="quarter" idx="5"/>
          </p:nvPr>
        </p:nvSpPr>
        <p:spPr>
          <a:xfrm>
            <a:off x="12688483" y="10658921"/>
            <a:ext cx="3590925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85"/>
              </a:lnSpc>
            </a:pPr>
            <a:r>
              <a:rPr lang="en-US" spc="55" dirty="0" smtClean="0"/>
              <a:t>    2017</a:t>
            </a:r>
            <a:r>
              <a:rPr spc="-175" dirty="0" smtClean="0"/>
              <a:t> </a:t>
            </a:r>
            <a:r>
              <a:rPr lang="ko-KR" altLang="en-US" spc="-175" dirty="0" smtClean="0"/>
              <a:t>중간 </a:t>
            </a:r>
            <a:r>
              <a:rPr spc="-120" dirty="0" err="1" smtClean="0"/>
              <a:t>프로젝트</a:t>
            </a:r>
            <a:endParaRPr spc="-120" dirty="0"/>
          </a:p>
        </p:txBody>
      </p:sp>
      <p:sp>
        <p:nvSpPr>
          <p:cNvPr id="31" name="object 20"/>
          <p:cNvSpPr txBox="1"/>
          <p:nvPr/>
        </p:nvSpPr>
        <p:spPr>
          <a:xfrm>
            <a:off x="16555172" y="10658921"/>
            <a:ext cx="14414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85"/>
              </a:lnSpc>
            </a:pPr>
            <a:r>
              <a:rPr sz="2600" spc="310" dirty="0">
                <a:solidFill>
                  <a:srgbClr val="929292"/>
                </a:solidFill>
                <a:latin typeface="Malgun Gothic"/>
                <a:cs typeface="Malgun Gothic"/>
              </a:rPr>
              <a:t>|</a:t>
            </a:r>
            <a:endParaRPr sz="2600" dirty="0">
              <a:latin typeface="Malgun Gothic"/>
              <a:cs typeface="Malgun Gothic"/>
            </a:endParaRPr>
          </a:p>
        </p:txBody>
      </p:sp>
      <p:sp>
        <p:nvSpPr>
          <p:cNvPr id="32" name="object 21"/>
          <p:cNvSpPr txBox="1">
            <a:spLocks noGrp="1"/>
          </p:cNvSpPr>
          <p:nvPr>
            <p:ph type="dt" sz="half" idx="6"/>
          </p:nvPr>
        </p:nvSpPr>
        <p:spPr>
          <a:xfrm>
            <a:off x="17075869" y="10658921"/>
            <a:ext cx="1743075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85"/>
              </a:lnSpc>
            </a:pPr>
            <a:r>
              <a:rPr spc="-95" dirty="0" smtClean="0"/>
              <a:t>코</a:t>
            </a:r>
            <a:r>
              <a:rPr lang="ko-KR" altLang="en-US" spc="-95" dirty="0" smtClean="0"/>
              <a:t>끼리</a:t>
            </a:r>
            <a:endParaRPr spc="45" dirty="0"/>
          </a:p>
        </p:txBody>
      </p:sp>
      <p:pic>
        <p:nvPicPr>
          <p:cNvPr id="33" name="Picture 8" descr="C:\Users\Administrator\Desktop\LOGO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8662650" y="10379075"/>
            <a:ext cx="685800" cy="748124"/>
          </a:xfrm>
          <a:prstGeom prst="rect">
            <a:avLst/>
          </a:prstGeom>
          <a:noFill/>
        </p:spPr>
      </p:pic>
      <p:sp>
        <p:nvSpPr>
          <p:cNvPr id="34" name="object 18"/>
          <p:cNvSpPr txBox="1">
            <a:spLocks/>
          </p:cNvSpPr>
          <p:nvPr/>
        </p:nvSpPr>
        <p:spPr>
          <a:xfrm>
            <a:off x="437548" y="-41533"/>
            <a:ext cx="5315585" cy="10387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81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180840" algn="l"/>
              </a:tabLst>
              <a:defRPr/>
            </a:pPr>
            <a:r>
              <a:rPr kumimoji="0" lang="en-US" altLang="ko-KR" sz="11250" b="1" i="0" u="none" strike="noStrike" kern="0" cap="none" spc="-52" normalizeH="0" baseline="-15185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Lucida Sans"/>
                <a:ea typeface="+mj-ea"/>
                <a:cs typeface="Lucida Sans"/>
              </a:rPr>
              <a:t>02</a:t>
            </a:r>
            <a:r>
              <a:rPr kumimoji="0" lang="ko-KR" altLang="en-US" sz="4350" b="1" i="0" u="none" strike="noStrike" kern="0" cap="none" spc="-265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 </a:t>
            </a:r>
            <a:r>
              <a:rPr lang="ko-KR" altLang="en-US" sz="4350" b="1" kern="0" spc="-575" noProof="0" dirty="0" smtClean="0">
                <a:solidFill>
                  <a:sysClr val="windowText" lastClr="000000"/>
                </a:solidFill>
                <a:latin typeface="+mj-lt"/>
                <a:ea typeface="+mj-ea"/>
                <a:cs typeface="+mj-cs"/>
              </a:rPr>
              <a:t>벤       치        마        킹</a:t>
            </a:r>
            <a:endParaRPr kumimoji="0" lang="ko-KR" altLang="en-US" sz="27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ulim"/>
              <a:ea typeface="+mj-ea"/>
              <a:cs typeface="Gulim"/>
            </a:endParaRPr>
          </a:p>
        </p:txBody>
      </p:sp>
      <p:pic>
        <p:nvPicPr>
          <p:cNvPr id="10243" name="Picture 3" descr="C:\Users\Administrator\Desktop\아파트너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8429430" y="2606675"/>
            <a:ext cx="10803522" cy="66786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4500251" y="3532425"/>
            <a:ext cx="11103610" cy="2992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5650" spc="-730" dirty="0" smtClean="0">
                <a:latin typeface="배달의민족 연성" pitchFamily="50" charset="-127"/>
                <a:ea typeface="배달의민족 연성" pitchFamily="50" charset="-127"/>
                <a:cs typeface="Gulim"/>
              </a:rPr>
              <a:t>이</a:t>
            </a:r>
            <a:r>
              <a:rPr lang="en-US" sz="5650" spc="-730" dirty="0" smtClean="0">
                <a:latin typeface="배달의민족 연성" pitchFamily="50" charset="-127"/>
                <a:ea typeface="배달의민족 연성" pitchFamily="50" charset="-127"/>
                <a:cs typeface="Gulim"/>
              </a:rPr>
              <a:t> </a:t>
            </a:r>
            <a:r>
              <a:rPr sz="5650" spc="-730" dirty="0" err="1" smtClean="0">
                <a:latin typeface="배달의민족 연성" pitchFamily="50" charset="-127"/>
                <a:ea typeface="배달의민족 연성" pitchFamily="50" charset="-127"/>
                <a:cs typeface="Gulim"/>
              </a:rPr>
              <a:t>모든</a:t>
            </a:r>
            <a:r>
              <a:rPr sz="5650" spc="-390" dirty="0" smtClean="0">
                <a:latin typeface="배달의민족 연성" pitchFamily="50" charset="-127"/>
                <a:ea typeface="배달의민족 연성" pitchFamily="50" charset="-127"/>
                <a:cs typeface="Gulim"/>
              </a:rPr>
              <a:t> </a:t>
            </a:r>
            <a:r>
              <a:rPr sz="5650" spc="-730" dirty="0">
                <a:latin typeface="배달의민족 연성" pitchFamily="50" charset="-127"/>
                <a:ea typeface="배달의민족 연성" pitchFamily="50" charset="-127"/>
                <a:cs typeface="Gulim"/>
              </a:rPr>
              <a:t>것을</a:t>
            </a:r>
            <a:r>
              <a:rPr sz="5650" spc="-390" dirty="0">
                <a:latin typeface="배달의민족 연성" pitchFamily="50" charset="-127"/>
                <a:ea typeface="배달의민족 연성" pitchFamily="50" charset="-127"/>
                <a:cs typeface="Gulim"/>
              </a:rPr>
              <a:t> </a:t>
            </a:r>
            <a:r>
              <a:rPr sz="5650" spc="-730" dirty="0" err="1">
                <a:latin typeface="배달의민족 연성" pitchFamily="50" charset="-127"/>
                <a:ea typeface="배달의민족 연성" pitchFamily="50" charset="-127"/>
                <a:cs typeface="Gulim"/>
              </a:rPr>
              <a:t>종합한</a:t>
            </a:r>
            <a:r>
              <a:rPr sz="5650" spc="-390" dirty="0">
                <a:latin typeface="배달의민족 연성" pitchFamily="50" charset="-127"/>
                <a:ea typeface="배달의민족 연성" pitchFamily="50" charset="-127"/>
                <a:cs typeface="Gulim"/>
              </a:rPr>
              <a:t> </a:t>
            </a:r>
            <a:r>
              <a:rPr sz="5650" spc="-730" dirty="0" smtClean="0">
                <a:latin typeface="배달의민족 연성" pitchFamily="50" charset="-127"/>
                <a:ea typeface="배달의민족 연성" pitchFamily="50" charset="-127"/>
                <a:cs typeface="Gulim"/>
              </a:rPr>
              <a:t>코</a:t>
            </a:r>
            <a:r>
              <a:rPr lang="ko-KR" altLang="en-US" sz="5650" spc="-730" dirty="0" smtClean="0">
                <a:latin typeface="배달의민족 연성" pitchFamily="50" charset="-127"/>
                <a:ea typeface="배달의민족 연성" pitchFamily="50" charset="-127"/>
                <a:cs typeface="Gulim"/>
              </a:rPr>
              <a:t>끼리  </a:t>
            </a:r>
            <a:r>
              <a:rPr sz="5650" spc="-340" dirty="0" smtClean="0">
                <a:solidFill>
                  <a:srgbClr val="92D050"/>
                </a:solidFill>
                <a:latin typeface="배달의민족 연성" pitchFamily="50" charset="-127"/>
                <a:ea typeface="배달의민족 연성" pitchFamily="50" charset="-127"/>
                <a:cs typeface="Gulim"/>
              </a:rPr>
              <a:t>+</a:t>
            </a:r>
            <a:r>
              <a:rPr sz="12750" spc="20" dirty="0" smtClean="0">
                <a:solidFill>
                  <a:srgbClr val="92D050"/>
                </a:solidFill>
                <a:latin typeface="배달의민족 연성" pitchFamily="50" charset="-127"/>
                <a:ea typeface="배달의민족 연성" pitchFamily="50" charset="-127"/>
                <a:cs typeface="Cambria Math"/>
              </a:rPr>
              <a:t>𝛼</a:t>
            </a:r>
            <a:r>
              <a:rPr lang="en-US" sz="12750" spc="20" dirty="0" smtClean="0">
                <a:solidFill>
                  <a:srgbClr val="FF859F"/>
                </a:solidFill>
                <a:latin typeface="배달의민족 연성" pitchFamily="50" charset="-127"/>
                <a:ea typeface="배달의민족 연성" pitchFamily="50" charset="-127"/>
                <a:cs typeface="Cambria Math"/>
              </a:rPr>
              <a:t> </a:t>
            </a:r>
            <a:r>
              <a:rPr sz="5650" spc="-730" dirty="0" err="1" smtClean="0">
                <a:latin typeface="배달의민족 연성" pitchFamily="50" charset="-127"/>
                <a:ea typeface="배달의민족 연성" pitchFamily="50" charset="-127"/>
                <a:cs typeface="Gulim"/>
              </a:rPr>
              <a:t>전략</a:t>
            </a:r>
            <a:endParaRPr sz="5650" dirty="0">
              <a:latin typeface="배달의민족 연성" pitchFamily="50" charset="-127"/>
              <a:ea typeface="배달의민족 연성" pitchFamily="50" charset="-127"/>
              <a:cs typeface="Gulim"/>
            </a:endParaRPr>
          </a:p>
          <a:p>
            <a:pPr marL="3810" algn="ctr">
              <a:lnSpc>
                <a:spcPct val="100000"/>
              </a:lnSpc>
              <a:spcBef>
                <a:spcPts val="2060"/>
              </a:spcBef>
            </a:pPr>
            <a:r>
              <a:rPr sz="4950" spc="1110" dirty="0" smtClean="0">
                <a:latin typeface="배달의민족 연성" pitchFamily="50" charset="-127"/>
                <a:ea typeface="배달의민족 연성" pitchFamily="50" charset="-127"/>
                <a:cs typeface="Arial"/>
              </a:rPr>
              <a:t></a:t>
            </a:r>
            <a:r>
              <a:rPr lang="en-US" sz="4950" spc="1110" dirty="0" smtClean="0">
                <a:latin typeface="배달의민족 연성" pitchFamily="50" charset="-127"/>
                <a:ea typeface="배달의민족 연성" pitchFamily="50" charset="-127"/>
                <a:cs typeface="Arial"/>
              </a:rPr>
              <a:t>S</a:t>
            </a:r>
            <a:r>
              <a:rPr sz="4950" spc="1110" dirty="0" smtClean="0">
                <a:latin typeface="배달의민족 연성" pitchFamily="50" charset="-127"/>
                <a:ea typeface="배달의민족 연성" pitchFamily="50" charset="-127"/>
                <a:cs typeface="Arial"/>
              </a:rPr>
              <a:t>TART</a:t>
            </a:r>
            <a:r>
              <a:rPr sz="4950" spc="1110" dirty="0">
                <a:latin typeface="배달의민족 연성" pitchFamily="50" charset="-127"/>
                <a:ea typeface="배달의민족 연성" pitchFamily="50" charset="-127"/>
                <a:cs typeface="Arial"/>
              </a:rPr>
              <a:t>!</a:t>
            </a:r>
            <a:endParaRPr sz="4950" dirty="0">
              <a:latin typeface="배달의민족 연성" pitchFamily="50" charset="-127"/>
              <a:ea typeface="배달의민족 연성" pitchFamily="50" charset="-127"/>
              <a:cs typeface="Arial"/>
            </a:endParaRPr>
          </a:p>
        </p:txBody>
      </p:sp>
      <p:sp>
        <p:nvSpPr>
          <p:cNvPr id="9" name="object 18"/>
          <p:cNvSpPr txBox="1">
            <a:spLocks/>
          </p:cNvSpPr>
          <p:nvPr/>
        </p:nvSpPr>
        <p:spPr>
          <a:xfrm>
            <a:off x="437548" y="-41533"/>
            <a:ext cx="5315585" cy="10387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81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180840" algn="l"/>
              </a:tabLst>
              <a:defRPr/>
            </a:pPr>
            <a:r>
              <a:rPr kumimoji="0" lang="en-US" altLang="ko-KR" sz="11250" b="1" i="0" u="none" strike="noStrike" kern="0" cap="none" spc="-52" normalizeH="0" baseline="-15185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Lucida Sans"/>
                <a:ea typeface="+mj-ea"/>
                <a:cs typeface="Lucida Sans"/>
              </a:rPr>
              <a:t>03</a:t>
            </a:r>
            <a:r>
              <a:rPr kumimoji="0" lang="ko-KR" altLang="en-US" sz="4350" b="1" i="0" u="none" strike="noStrike" kern="0" cap="none" spc="-265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 </a:t>
            </a:r>
            <a:r>
              <a:rPr lang="ko-KR" altLang="en-US" sz="4350" b="1" kern="0" spc="-575" dirty="0" smtClean="0">
                <a:solidFill>
                  <a:sysClr val="windowText" lastClr="000000"/>
                </a:solidFill>
                <a:latin typeface="+mj-lt"/>
                <a:ea typeface="+mj-ea"/>
                <a:cs typeface="+mj-cs"/>
              </a:rPr>
              <a:t>발      전      방      향</a:t>
            </a:r>
            <a:endParaRPr kumimoji="0" lang="ko-KR" altLang="en-US" sz="27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ulim"/>
              <a:ea typeface="+mj-ea"/>
              <a:cs typeface="Gulim"/>
            </a:endParaRPr>
          </a:p>
        </p:txBody>
      </p:sp>
      <p:sp>
        <p:nvSpPr>
          <p:cNvPr id="10" name="object 19"/>
          <p:cNvSpPr txBox="1">
            <a:spLocks noGrp="1"/>
          </p:cNvSpPr>
          <p:nvPr>
            <p:ph type="ftr" sz="quarter" idx="5"/>
          </p:nvPr>
        </p:nvSpPr>
        <p:spPr>
          <a:xfrm>
            <a:off x="12688483" y="10658921"/>
            <a:ext cx="3590925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85"/>
              </a:lnSpc>
            </a:pPr>
            <a:r>
              <a:rPr lang="en-US" spc="55" dirty="0" smtClean="0"/>
              <a:t>    2017</a:t>
            </a:r>
            <a:r>
              <a:rPr spc="-175" dirty="0" smtClean="0"/>
              <a:t> </a:t>
            </a:r>
            <a:r>
              <a:rPr lang="ko-KR" altLang="en-US" spc="-175" dirty="0" smtClean="0"/>
              <a:t>중간 </a:t>
            </a:r>
            <a:r>
              <a:rPr spc="-120" dirty="0" err="1" smtClean="0"/>
              <a:t>프로젝트</a:t>
            </a:r>
            <a:endParaRPr spc="-120" dirty="0"/>
          </a:p>
        </p:txBody>
      </p:sp>
      <p:sp>
        <p:nvSpPr>
          <p:cNvPr id="11" name="object 20"/>
          <p:cNvSpPr txBox="1"/>
          <p:nvPr/>
        </p:nvSpPr>
        <p:spPr>
          <a:xfrm>
            <a:off x="16555172" y="10658921"/>
            <a:ext cx="14414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85"/>
              </a:lnSpc>
            </a:pPr>
            <a:r>
              <a:rPr sz="2600" spc="310" dirty="0">
                <a:solidFill>
                  <a:srgbClr val="929292"/>
                </a:solidFill>
                <a:latin typeface="Malgun Gothic"/>
                <a:cs typeface="Malgun Gothic"/>
              </a:rPr>
              <a:t>|</a:t>
            </a:r>
            <a:endParaRPr sz="2600" dirty="0">
              <a:latin typeface="Malgun Gothic"/>
              <a:cs typeface="Malgun Gothic"/>
            </a:endParaRPr>
          </a:p>
        </p:txBody>
      </p:sp>
      <p:sp>
        <p:nvSpPr>
          <p:cNvPr id="12" name="object 21"/>
          <p:cNvSpPr txBox="1">
            <a:spLocks noGrp="1"/>
          </p:cNvSpPr>
          <p:nvPr>
            <p:ph type="dt" sz="half" idx="6"/>
          </p:nvPr>
        </p:nvSpPr>
        <p:spPr>
          <a:xfrm>
            <a:off x="17075869" y="10658921"/>
            <a:ext cx="1743075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85"/>
              </a:lnSpc>
            </a:pPr>
            <a:r>
              <a:rPr spc="-95" dirty="0" smtClean="0"/>
              <a:t>코</a:t>
            </a:r>
            <a:r>
              <a:rPr lang="ko-KR" altLang="en-US" spc="-95" dirty="0" smtClean="0"/>
              <a:t>끼리</a:t>
            </a:r>
            <a:endParaRPr spc="45" dirty="0"/>
          </a:p>
        </p:txBody>
      </p:sp>
      <p:pic>
        <p:nvPicPr>
          <p:cNvPr id="13" name="Picture 8" descr="C:\Users\Administrator\Desktop\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62650" y="10379075"/>
            <a:ext cx="685800" cy="74812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2379" y="816729"/>
            <a:ext cx="5706632" cy="7957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9208" y="548620"/>
            <a:ext cx="5769610" cy="23339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115"/>
              </a:lnSpc>
            </a:pPr>
            <a:r>
              <a:rPr sz="7800" b="1" spc="290" dirty="0" smtClean="0">
                <a:solidFill>
                  <a:srgbClr val="5E5E5E"/>
                </a:solidFill>
                <a:latin typeface="Arial"/>
                <a:cs typeface="Arial"/>
              </a:rPr>
              <a:t>CONTENTS</a:t>
            </a:r>
            <a:r>
              <a:rPr sz="3300" spc="-450" dirty="0" smtClean="0">
                <a:solidFill>
                  <a:srgbClr val="000000"/>
                </a:solidFill>
                <a:latin typeface="Gulim"/>
                <a:cs typeface="Gulim"/>
              </a:rPr>
              <a:t>	</a:t>
            </a:r>
            <a:endParaRPr sz="3300" dirty="0">
              <a:latin typeface="Gulim"/>
              <a:cs typeface="Gulim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74850" y="3825875"/>
            <a:ext cx="1657350" cy="1560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200" b="1" spc="-95" dirty="0">
                <a:solidFill>
                  <a:srgbClr val="92D050"/>
                </a:solidFill>
                <a:latin typeface="Lucida Sans"/>
                <a:cs typeface="Lucida Sans"/>
              </a:rPr>
              <a:t>01</a:t>
            </a:r>
            <a:endParaRPr sz="10200" dirty="0">
              <a:solidFill>
                <a:srgbClr val="92D050"/>
              </a:solidFill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08450" y="4283075"/>
            <a:ext cx="4298315" cy="8870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500" spc="-310" dirty="0">
                <a:solidFill>
                  <a:srgbClr val="212121"/>
                </a:solidFill>
                <a:latin typeface="Malgun Gothic"/>
                <a:cs typeface="Malgun Gothic"/>
              </a:rPr>
              <a:t>프로젝트</a:t>
            </a:r>
            <a:r>
              <a:rPr sz="5500" spc="730" dirty="0">
                <a:solidFill>
                  <a:srgbClr val="212121"/>
                </a:solidFill>
                <a:latin typeface="Malgun Gothic"/>
                <a:cs typeface="Malgun Gothic"/>
              </a:rPr>
              <a:t> </a:t>
            </a:r>
            <a:r>
              <a:rPr sz="5500" spc="-450" dirty="0">
                <a:solidFill>
                  <a:srgbClr val="212121"/>
                </a:solidFill>
                <a:latin typeface="Malgun Gothic"/>
                <a:cs typeface="Malgun Gothic"/>
              </a:rPr>
              <a:t>개요</a:t>
            </a:r>
            <a:endParaRPr sz="5500" dirty="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98650" y="6873875"/>
            <a:ext cx="1657350" cy="1560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200" b="1" spc="-95" dirty="0">
                <a:solidFill>
                  <a:srgbClr val="92D050"/>
                </a:solidFill>
                <a:latin typeface="Lucida Sans"/>
                <a:cs typeface="Lucida Sans"/>
              </a:rPr>
              <a:t>02</a:t>
            </a:r>
            <a:endParaRPr sz="10200" dirty="0">
              <a:solidFill>
                <a:srgbClr val="92D050"/>
              </a:solidFill>
              <a:latin typeface="Lucida Sans"/>
              <a:cs typeface="Lucida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87988" y="3762037"/>
            <a:ext cx="1657350" cy="1560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200" b="1" spc="-95" dirty="0">
                <a:solidFill>
                  <a:srgbClr val="92D050"/>
                </a:solidFill>
                <a:latin typeface="Lucida Sans"/>
                <a:cs typeface="Lucida Sans"/>
              </a:rPr>
              <a:t>03</a:t>
            </a:r>
            <a:endParaRPr sz="10200" dirty="0">
              <a:solidFill>
                <a:srgbClr val="92D050"/>
              </a:solidFill>
              <a:latin typeface="Lucida Sans"/>
              <a:cs typeface="Lucida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787988" y="6892831"/>
            <a:ext cx="1657350" cy="1560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200" b="1" spc="-95" dirty="0">
                <a:solidFill>
                  <a:srgbClr val="92D050"/>
                </a:solidFill>
                <a:latin typeface="Lucida Sans"/>
                <a:cs typeface="Lucida Sans"/>
              </a:rPr>
              <a:t>04</a:t>
            </a:r>
            <a:endParaRPr sz="10200" dirty="0">
              <a:solidFill>
                <a:srgbClr val="92D050"/>
              </a:solidFill>
              <a:latin typeface="Lucida Sans"/>
              <a:cs typeface="Lucida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08450" y="7254875"/>
            <a:ext cx="5255895" cy="846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5500" spc="-450" dirty="0" smtClean="0">
                <a:solidFill>
                  <a:srgbClr val="212121"/>
                </a:solidFill>
                <a:latin typeface="Malgun Gothic"/>
                <a:cs typeface="Malgun Gothic"/>
              </a:rPr>
              <a:t>벤치마킹</a:t>
            </a:r>
            <a:endParaRPr sz="5500" dirty="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143936" y="4159990"/>
            <a:ext cx="3375714" cy="846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500" spc="-175" dirty="0">
                <a:solidFill>
                  <a:srgbClr val="212121"/>
                </a:solidFill>
                <a:latin typeface="Malgun Gothic"/>
                <a:cs typeface="Malgun Gothic"/>
              </a:rPr>
              <a:t>발전방</a:t>
            </a:r>
            <a:r>
              <a:rPr sz="5500" spc="-725" dirty="0">
                <a:solidFill>
                  <a:srgbClr val="212121"/>
                </a:solidFill>
                <a:latin typeface="Malgun Gothic"/>
                <a:cs typeface="Malgun Gothic"/>
              </a:rPr>
              <a:t>향</a:t>
            </a:r>
            <a:endParaRPr sz="5500" dirty="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143936" y="7385023"/>
            <a:ext cx="4747314" cy="846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500" spc="-175" dirty="0">
                <a:solidFill>
                  <a:srgbClr val="212121"/>
                </a:solidFill>
                <a:latin typeface="Malgun Gothic"/>
                <a:cs typeface="Malgun Gothic"/>
              </a:rPr>
              <a:t>프로토타</a:t>
            </a:r>
            <a:r>
              <a:rPr sz="5500" spc="-725" dirty="0">
                <a:solidFill>
                  <a:srgbClr val="212121"/>
                </a:solidFill>
                <a:latin typeface="Malgun Gothic"/>
                <a:cs typeface="Malgun Gothic"/>
              </a:rPr>
              <a:t>입</a:t>
            </a:r>
            <a:endParaRPr sz="5500" dirty="0">
              <a:latin typeface="Malgun Gothic"/>
              <a:cs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오각형 29"/>
          <p:cNvSpPr/>
          <p:nvPr/>
        </p:nvSpPr>
        <p:spPr>
          <a:xfrm>
            <a:off x="608602" y="4475295"/>
            <a:ext cx="4353250" cy="890500"/>
          </a:xfrm>
          <a:prstGeom prst="homePlate">
            <a:avLst>
              <a:gd name="adj" fmla="val 37518"/>
            </a:avLst>
          </a:prstGeom>
          <a:solidFill>
            <a:srgbClr val="92D050"/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668" tIns="89748" rIns="70668" bIns="89748" rtlCol="0" anchor="ctr"/>
          <a:lstStyle/>
          <a:p>
            <a:pPr algn="ctr"/>
            <a:r>
              <a:rPr lang="en-US" altLang="ko-KR" sz="2800" b="1" dirty="0" smtClean="0">
                <a:ln>
                  <a:solidFill>
                    <a:srgbClr val="FF6600">
                      <a:alpha val="0"/>
                    </a:srgbClr>
                  </a:solidFill>
                </a:ln>
                <a:latin typeface="배달의민족 연성" pitchFamily="50" charset="-127"/>
                <a:ea typeface="배달의민족 연성" pitchFamily="50" charset="-127"/>
              </a:rPr>
              <a:t>UI / UX</a:t>
            </a:r>
            <a:endParaRPr lang="ko-KR" altLang="en-US" sz="2800" b="1" dirty="0">
              <a:ln>
                <a:solidFill>
                  <a:srgbClr val="FF6600">
                    <a:alpha val="0"/>
                  </a:srgbClr>
                </a:solidFill>
              </a:ln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08602" y="5654675"/>
            <a:ext cx="3990479" cy="37883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9497" tIns="89748" rIns="179497" bIns="89748" rtlCol="0" anchor="ctr"/>
          <a:lstStyle/>
          <a:p>
            <a:pPr algn="ctr"/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연성" pitchFamily="50" charset="-127"/>
                <a:ea typeface="배달의민족 연성" pitchFamily="50" charset="-127"/>
              </a:rPr>
              <a:t>반응형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연성" pitchFamily="50" charset="-127"/>
                <a:ea typeface="배달의민족 연성" pitchFamily="50" charset="-127"/>
              </a:rPr>
              <a:t> 웹으로 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연성" pitchFamily="50" charset="-127"/>
                <a:ea typeface="배달의민족 연성" pitchFamily="50" charset="-127"/>
              </a:rPr>
              <a:t>구현</a:t>
            </a:r>
            <a:endParaRPr lang="en-US" altLang="ko-KR" sz="28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배달의민족 연성" pitchFamily="50" charset="-127"/>
              <a:ea typeface="배달의민족 연성" pitchFamily="50" charset="-127"/>
            </a:endParaRPr>
          </a:p>
          <a:p>
            <a:pPr algn="ctr"/>
            <a:endParaRPr lang="en-US" altLang="ko-KR" sz="28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배달의민족 연성" pitchFamily="50" charset="-127"/>
              <a:ea typeface="배달의민족 연성" pitchFamily="50" charset="-127"/>
            </a:endParaRPr>
          </a:p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연성" pitchFamily="50" charset="-127"/>
                <a:ea typeface="배달의민족 연성" pitchFamily="50" charset="-127"/>
              </a:rPr>
              <a:t>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연성" pitchFamily="50" charset="-127"/>
                <a:ea typeface="배달의민족 연성" pitchFamily="50" charset="-127"/>
              </a:rPr>
              <a:t>직관적인 디자인으로 사용자의 </a:t>
            </a:r>
            <a:endParaRPr lang="en-US" altLang="ko-KR" sz="28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배달의민족 연성" pitchFamily="50" charset="-127"/>
              <a:ea typeface="배달의민족 연성" pitchFamily="50" charset="-127"/>
            </a:endParaRPr>
          </a:p>
          <a:p>
            <a:pPr algn="ctr"/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연성" pitchFamily="50" charset="-127"/>
                <a:ea typeface="배달의민족 연성" pitchFamily="50" charset="-127"/>
              </a:rPr>
              <a:t>인터페이스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연성" pitchFamily="50" charset="-127"/>
                <a:ea typeface="배달의민족 연성" pitchFamily="50" charset="-127"/>
              </a:rPr>
              <a:t>고려</a:t>
            </a:r>
          </a:p>
        </p:txBody>
      </p:sp>
      <p:sp>
        <p:nvSpPr>
          <p:cNvPr id="32" name="오각형 31"/>
          <p:cNvSpPr/>
          <p:nvPr/>
        </p:nvSpPr>
        <p:spPr>
          <a:xfrm>
            <a:off x="5460840" y="4475295"/>
            <a:ext cx="4353250" cy="890500"/>
          </a:xfrm>
          <a:prstGeom prst="homePlate">
            <a:avLst>
              <a:gd name="adj" fmla="val 37518"/>
            </a:avLst>
          </a:prstGeom>
          <a:solidFill>
            <a:srgbClr val="92D050"/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668" tIns="89748" rIns="70668" bIns="89748" rtlCol="0" anchor="ctr"/>
          <a:lstStyle/>
          <a:p>
            <a:pPr algn="ctr"/>
            <a:r>
              <a:rPr lang="en-US" altLang="ko-KR" sz="2800" b="1" dirty="0" smtClean="0">
                <a:ln>
                  <a:solidFill>
                    <a:srgbClr val="FF6600">
                      <a:alpha val="0"/>
                    </a:srgbClr>
                  </a:solidFill>
                </a:ln>
                <a:latin typeface="배달의민족 연성" pitchFamily="50" charset="-127"/>
                <a:ea typeface="배달의민족 연성" pitchFamily="50" charset="-127"/>
              </a:rPr>
              <a:t>Script</a:t>
            </a:r>
            <a:endParaRPr lang="ko-KR" altLang="en-US" sz="2800" b="1" dirty="0">
              <a:ln>
                <a:solidFill>
                  <a:srgbClr val="FF6600">
                    <a:alpha val="0"/>
                  </a:srgbClr>
                </a:solidFill>
              </a:ln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460840" y="5654675"/>
            <a:ext cx="3990479" cy="37883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9497" tIns="89748" rIns="179497" bIns="89748" rtlCol="0" anchor="ctr"/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연성" pitchFamily="50" charset="-127"/>
                <a:ea typeface="배달의민족 연성" pitchFamily="50" charset="-127"/>
              </a:rPr>
              <a:t>Open </a:t>
            </a:r>
            <a:r>
              <a:rPr lang="en-US" altLang="ko-KR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연성" pitchFamily="50" charset="-127"/>
                <a:ea typeface="배달의민족 연성" pitchFamily="50" charset="-127"/>
              </a:rPr>
              <a:t>Api</a:t>
            </a: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연성" pitchFamily="50" charset="-127"/>
                <a:ea typeface="배달의민족 연성" pitchFamily="50" charset="-127"/>
              </a:rPr>
              <a:t> </a:t>
            </a:r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연성" pitchFamily="50" charset="-127"/>
                <a:ea typeface="배달의민족 연성" pitchFamily="50" charset="-127"/>
              </a:rPr>
              <a:t>비동기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연성" pitchFamily="50" charset="-127"/>
                <a:ea typeface="배달의민족 연성" pitchFamily="50" charset="-127"/>
              </a:rPr>
              <a:t>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연성" pitchFamily="50" charset="-127"/>
                <a:ea typeface="배달의민족 연성" pitchFamily="50" charset="-127"/>
              </a:rPr>
              <a:t>처리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연성" pitchFamily="50" charset="-127"/>
                <a:ea typeface="배달의민족 연성" pitchFamily="50" charset="-127"/>
              </a:rPr>
              <a:t>(</a:t>
            </a:r>
            <a:r>
              <a:rPr lang="en-US" altLang="ko-KR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연성" pitchFamily="50" charset="-127"/>
                <a:ea typeface="배달의민족 연성" pitchFamily="50" charset="-127"/>
              </a:rPr>
              <a:t>ajax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연성" pitchFamily="50" charset="-127"/>
                <a:ea typeface="배달의민족 연성" pitchFamily="50" charset="-127"/>
              </a:rPr>
              <a:t>)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34" name="오각형 33"/>
          <p:cNvSpPr/>
          <p:nvPr/>
        </p:nvSpPr>
        <p:spPr>
          <a:xfrm>
            <a:off x="10368685" y="4475295"/>
            <a:ext cx="4353250" cy="890500"/>
          </a:xfrm>
          <a:prstGeom prst="homePlate">
            <a:avLst>
              <a:gd name="adj" fmla="val 37518"/>
            </a:avLst>
          </a:prstGeom>
          <a:solidFill>
            <a:srgbClr val="6DCEFF"/>
          </a:solidFill>
          <a:ln w="12700">
            <a:solidFill>
              <a:srgbClr val="89D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668" tIns="89748" rIns="70668" bIns="89748" rtlCol="0" anchor="ctr"/>
          <a:lstStyle/>
          <a:p>
            <a:pPr algn="ctr"/>
            <a:r>
              <a:rPr lang="en-US" altLang="ko-KR" sz="2800" b="1" dirty="0" smtClean="0">
                <a:ln>
                  <a:solidFill>
                    <a:srgbClr val="FF6600">
                      <a:alpha val="0"/>
                    </a:srgbClr>
                  </a:solidFill>
                </a:ln>
                <a:latin typeface="배달의민족 연성" pitchFamily="50" charset="-127"/>
                <a:ea typeface="배달의민족 연성" pitchFamily="50" charset="-127"/>
              </a:rPr>
              <a:t>JSP / Servlet</a:t>
            </a:r>
            <a:endParaRPr lang="ko-KR" altLang="en-US" sz="2800" b="1" dirty="0">
              <a:ln>
                <a:solidFill>
                  <a:srgbClr val="FF6600">
                    <a:alpha val="0"/>
                  </a:srgbClr>
                </a:solidFill>
              </a:ln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0368685" y="5654675"/>
            <a:ext cx="3990479" cy="37883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9497" tIns="89748" rIns="179497" bIns="89748" rtlCol="0" anchor="ctr"/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연성" pitchFamily="50" charset="-127"/>
                <a:ea typeface="배달의민족 연성" pitchFamily="50" charset="-127"/>
              </a:rPr>
              <a:t>Model2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연성" pitchFamily="50" charset="-127"/>
                <a:ea typeface="배달의민족 연성" pitchFamily="50" charset="-127"/>
              </a:rPr>
              <a:t>기반의 </a:t>
            </a:r>
            <a:endParaRPr lang="en-US" altLang="ko-KR" sz="28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배달의민족 연성" pitchFamily="50" charset="-127"/>
              <a:ea typeface="배달의민족 연성" pitchFamily="50" charset="-127"/>
            </a:endParaRPr>
          </a:p>
          <a:p>
            <a:pPr algn="ctr"/>
            <a:r>
              <a:rPr lang="en-US" altLang="ko-KR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연성" pitchFamily="50" charset="-127"/>
                <a:ea typeface="배달의민족 연성" pitchFamily="50" charset="-127"/>
              </a:rPr>
              <a:t>Mvc</a:t>
            </a: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연성" pitchFamily="50" charset="-127"/>
                <a:ea typeface="배달의민족 연성" pitchFamily="50" charset="-127"/>
              </a:rPr>
              <a:t>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연성" pitchFamily="50" charset="-127"/>
                <a:ea typeface="배달의민족 연성" pitchFamily="50" charset="-127"/>
              </a:rPr>
              <a:t>패턴 적용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연성" pitchFamily="50" charset="-127"/>
                <a:ea typeface="배달의민족 연성" pitchFamily="50" charset="-127"/>
              </a:rPr>
              <a:t>, </a:t>
            </a:r>
            <a:endParaRPr lang="en-US" altLang="ko-KR" sz="28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배달의민족 연성" pitchFamily="50" charset="-127"/>
              <a:ea typeface="배달의민족 연성" pitchFamily="50" charset="-127"/>
            </a:endParaRPr>
          </a:p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연성" pitchFamily="50" charset="-127"/>
                <a:ea typeface="배달의민족 연성" pitchFamily="50" charset="-127"/>
              </a:rPr>
              <a:t>EL, JSTL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연성" pitchFamily="50" charset="-127"/>
                <a:ea typeface="배달의민족 연성" pitchFamily="50" charset="-127"/>
              </a:rPr>
              <a:t>활용</a:t>
            </a:r>
          </a:p>
        </p:txBody>
      </p:sp>
      <p:sp>
        <p:nvSpPr>
          <p:cNvPr id="36" name="오각형 35"/>
          <p:cNvSpPr/>
          <p:nvPr/>
        </p:nvSpPr>
        <p:spPr>
          <a:xfrm>
            <a:off x="15276530" y="4475295"/>
            <a:ext cx="4353250" cy="890500"/>
          </a:xfrm>
          <a:prstGeom prst="homePlate">
            <a:avLst>
              <a:gd name="adj" fmla="val 37518"/>
            </a:avLst>
          </a:prstGeom>
          <a:solidFill>
            <a:srgbClr val="6DCEFF"/>
          </a:solidFill>
          <a:ln w="12700">
            <a:solidFill>
              <a:srgbClr val="89D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668" tIns="89748" rIns="70668" bIns="89748" rtlCol="0" anchor="ctr"/>
          <a:lstStyle/>
          <a:p>
            <a:pPr algn="ctr"/>
            <a:r>
              <a:rPr lang="en-US" altLang="ko-KR" sz="2800" b="1" dirty="0" smtClean="0">
                <a:ln>
                  <a:solidFill>
                    <a:srgbClr val="FF6600">
                      <a:alpha val="0"/>
                    </a:srgbClr>
                  </a:solidFill>
                </a:ln>
                <a:latin typeface="배달의민족 연성" pitchFamily="50" charset="-127"/>
                <a:ea typeface="배달의민족 연성" pitchFamily="50" charset="-127"/>
              </a:rPr>
              <a:t>DB</a:t>
            </a:r>
            <a:endParaRPr lang="ko-KR" altLang="en-US" sz="2800" b="1" dirty="0">
              <a:ln>
                <a:solidFill>
                  <a:srgbClr val="FF6600">
                    <a:alpha val="0"/>
                  </a:srgbClr>
                </a:solidFill>
              </a:ln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5276531" y="5654675"/>
            <a:ext cx="3990479" cy="37883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9497" tIns="89748" rIns="179497" bIns="89748" rtlCol="0" anchor="ctr"/>
          <a:lstStyle/>
          <a:p>
            <a:pPr algn="ctr"/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연성" pitchFamily="50" charset="-127"/>
                <a:ea typeface="배달의민족 연성" pitchFamily="50" charset="-127"/>
              </a:rPr>
              <a:t>게시판</a:t>
            </a: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연성" pitchFamily="50" charset="-127"/>
                <a:ea typeface="배달의민족 연성" pitchFamily="50" charset="-127"/>
              </a:rPr>
              <a:t>, 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연성" pitchFamily="50" charset="-127"/>
                <a:ea typeface="배달의민족 연성" pitchFamily="50" charset="-127"/>
              </a:rPr>
              <a:t>로그인</a:t>
            </a: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연성" pitchFamily="50" charset="-127"/>
                <a:ea typeface="배달의민족 연성" pitchFamily="50" charset="-127"/>
              </a:rPr>
              <a:t>, </a:t>
            </a:r>
          </a:p>
          <a:p>
            <a:pPr algn="ctr"/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배달의민족 연성" pitchFamily="50" charset="-127"/>
                <a:ea typeface="배달의민족 연성" pitchFamily="50" charset="-127"/>
              </a:rPr>
              <a:t>파일 저장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38" name="오각형 37"/>
          <p:cNvSpPr/>
          <p:nvPr/>
        </p:nvSpPr>
        <p:spPr>
          <a:xfrm>
            <a:off x="608602" y="3406576"/>
            <a:ext cx="9205488" cy="890500"/>
          </a:xfrm>
          <a:prstGeom prst="homePlate">
            <a:avLst>
              <a:gd name="adj" fmla="val 37518"/>
            </a:avLst>
          </a:prstGeom>
          <a:solidFill>
            <a:srgbClr val="00B050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668" tIns="89748" rIns="70668" bIns="89748" rtlCol="0" anchor="ctr"/>
          <a:lstStyle/>
          <a:p>
            <a:pPr algn="ctr"/>
            <a:r>
              <a:rPr lang="en-US" altLang="ko-KR" sz="2800" b="1" dirty="0" smtClean="0">
                <a:ln>
                  <a:solidFill>
                    <a:srgbClr val="FF6600">
                      <a:alpha val="0"/>
                    </a:srgbClr>
                  </a:solidFill>
                </a:ln>
                <a:latin typeface="배달의민족 연성" pitchFamily="50" charset="-127"/>
                <a:ea typeface="배달의민족 연성" pitchFamily="50" charset="-127"/>
              </a:rPr>
              <a:t>Frontend</a:t>
            </a:r>
            <a:endParaRPr lang="ko-KR" altLang="en-US" sz="2800" b="1" dirty="0">
              <a:ln>
                <a:solidFill>
                  <a:srgbClr val="FF6600">
                    <a:alpha val="0"/>
                  </a:srgbClr>
                </a:solidFill>
              </a:ln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39" name="오각형 38"/>
          <p:cNvSpPr/>
          <p:nvPr/>
        </p:nvSpPr>
        <p:spPr>
          <a:xfrm>
            <a:off x="10368685" y="3406576"/>
            <a:ext cx="9205488" cy="890500"/>
          </a:xfrm>
          <a:prstGeom prst="homePlate">
            <a:avLst>
              <a:gd name="adj" fmla="val 37518"/>
            </a:avLst>
          </a:prstGeom>
          <a:solidFill>
            <a:srgbClr val="008FD4"/>
          </a:solidFill>
          <a:ln w="12700">
            <a:solidFill>
              <a:srgbClr val="008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668" tIns="89748" rIns="70668" bIns="89748" rtlCol="0" anchor="ctr"/>
          <a:lstStyle/>
          <a:p>
            <a:pPr algn="ctr"/>
            <a:r>
              <a:rPr lang="en-US" altLang="ko-KR" sz="2800" b="1" dirty="0" smtClean="0">
                <a:ln>
                  <a:solidFill>
                    <a:srgbClr val="FF6600">
                      <a:alpha val="0"/>
                    </a:srgbClr>
                  </a:solidFill>
                </a:ln>
                <a:latin typeface="배달의민족 연성" pitchFamily="50" charset="-127"/>
                <a:ea typeface="배달의민족 연성" pitchFamily="50" charset="-127"/>
              </a:rPr>
              <a:t>Backend</a:t>
            </a:r>
            <a:endParaRPr lang="ko-KR" altLang="en-US" sz="2800" b="1" dirty="0">
              <a:ln>
                <a:solidFill>
                  <a:srgbClr val="FF6600">
                    <a:alpha val="0"/>
                  </a:srgbClr>
                </a:solidFill>
              </a:ln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22" name="object 19"/>
          <p:cNvSpPr txBox="1">
            <a:spLocks noGrp="1"/>
          </p:cNvSpPr>
          <p:nvPr>
            <p:ph type="ftr" sz="quarter" idx="5"/>
          </p:nvPr>
        </p:nvSpPr>
        <p:spPr>
          <a:xfrm>
            <a:off x="12688483" y="10658921"/>
            <a:ext cx="3590925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85"/>
              </a:lnSpc>
            </a:pPr>
            <a:r>
              <a:rPr lang="en-US" spc="55" dirty="0" smtClean="0"/>
              <a:t>    2017</a:t>
            </a:r>
            <a:r>
              <a:rPr spc="-175" dirty="0" smtClean="0"/>
              <a:t> </a:t>
            </a:r>
            <a:r>
              <a:rPr lang="ko-KR" altLang="en-US" spc="-175" dirty="0" smtClean="0"/>
              <a:t>중간 </a:t>
            </a:r>
            <a:r>
              <a:rPr spc="-120" dirty="0" err="1" smtClean="0"/>
              <a:t>프로젝트</a:t>
            </a:r>
            <a:endParaRPr spc="-120" dirty="0"/>
          </a:p>
        </p:txBody>
      </p:sp>
      <p:sp>
        <p:nvSpPr>
          <p:cNvPr id="23" name="object 20"/>
          <p:cNvSpPr txBox="1"/>
          <p:nvPr/>
        </p:nvSpPr>
        <p:spPr>
          <a:xfrm>
            <a:off x="16555172" y="10658921"/>
            <a:ext cx="14414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85"/>
              </a:lnSpc>
            </a:pPr>
            <a:r>
              <a:rPr sz="2600" spc="310" dirty="0">
                <a:solidFill>
                  <a:srgbClr val="929292"/>
                </a:solidFill>
                <a:latin typeface="Malgun Gothic"/>
                <a:cs typeface="Malgun Gothic"/>
              </a:rPr>
              <a:t>|</a:t>
            </a:r>
            <a:endParaRPr sz="2600" dirty="0">
              <a:latin typeface="Malgun Gothic"/>
              <a:cs typeface="Malgun Gothic"/>
            </a:endParaRPr>
          </a:p>
        </p:txBody>
      </p:sp>
      <p:sp>
        <p:nvSpPr>
          <p:cNvPr id="24" name="object 21"/>
          <p:cNvSpPr txBox="1">
            <a:spLocks noGrp="1"/>
          </p:cNvSpPr>
          <p:nvPr>
            <p:ph type="dt" sz="half" idx="6"/>
          </p:nvPr>
        </p:nvSpPr>
        <p:spPr>
          <a:xfrm>
            <a:off x="17075869" y="10658921"/>
            <a:ext cx="1743075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85"/>
              </a:lnSpc>
            </a:pPr>
            <a:r>
              <a:rPr spc="-95" dirty="0" smtClean="0"/>
              <a:t>코</a:t>
            </a:r>
            <a:r>
              <a:rPr lang="ko-KR" altLang="en-US" spc="-95" dirty="0" smtClean="0"/>
              <a:t>끼리</a:t>
            </a:r>
            <a:endParaRPr spc="45" dirty="0"/>
          </a:p>
        </p:txBody>
      </p:sp>
      <p:pic>
        <p:nvPicPr>
          <p:cNvPr id="25" name="Picture 8" descr="C:\Users\Administrator\Desktop\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62650" y="10379075"/>
            <a:ext cx="685800" cy="748124"/>
          </a:xfrm>
          <a:prstGeom prst="rect">
            <a:avLst/>
          </a:prstGeom>
          <a:noFill/>
        </p:spPr>
      </p:pic>
      <p:sp>
        <p:nvSpPr>
          <p:cNvPr id="26" name="object 18"/>
          <p:cNvSpPr txBox="1">
            <a:spLocks/>
          </p:cNvSpPr>
          <p:nvPr/>
        </p:nvSpPr>
        <p:spPr>
          <a:xfrm>
            <a:off x="437548" y="-41533"/>
            <a:ext cx="5315585" cy="10387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81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180840" algn="l"/>
              </a:tabLst>
              <a:defRPr/>
            </a:pPr>
            <a:r>
              <a:rPr kumimoji="0" lang="en-US" altLang="ko-KR" sz="11250" b="1" i="0" u="none" strike="noStrike" kern="0" cap="none" spc="-52" normalizeH="0" baseline="-15185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Lucida Sans"/>
                <a:ea typeface="+mj-ea"/>
                <a:cs typeface="Lucida Sans"/>
              </a:rPr>
              <a:t>03</a:t>
            </a:r>
            <a:r>
              <a:rPr kumimoji="0" lang="ko-KR" altLang="en-US" sz="4350" b="1" i="0" u="none" strike="noStrike" kern="0" cap="none" spc="-265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 </a:t>
            </a:r>
            <a:r>
              <a:rPr lang="ko-KR" altLang="en-US" sz="4350" b="1" kern="0" spc="-575" dirty="0" smtClean="0">
                <a:solidFill>
                  <a:sysClr val="windowText" lastClr="000000"/>
                </a:solidFill>
                <a:latin typeface="+mj-lt"/>
                <a:ea typeface="+mj-ea"/>
                <a:cs typeface="+mj-cs"/>
              </a:rPr>
              <a:t>발      전      방      향</a:t>
            </a:r>
            <a:endParaRPr kumimoji="0" lang="ko-KR" altLang="en-US" sz="27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ulim"/>
              <a:ea typeface="+mj-ea"/>
              <a:cs typeface="Gulim"/>
            </a:endParaRPr>
          </a:p>
        </p:txBody>
      </p:sp>
      <p:sp>
        <p:nvSpPr>
          <p:cNvPr id="27" name="object 3"/>
          <p:cNvSpPr txBox="1"/>
          <p:nvPr/>
        </p:nvSpPr>
        <p:spPr>
          <a:xfrm>
            <a:off x="1809234" y="1959345"/>
            <a:ext cx="5074285" cy="5693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3700" b="1" smtClean="0">
                <a:latin typeface="Malgun Gothic"/>
                <a:cs typeface="Malgun Gothic"/>
              </a:rPr>
              <a:t>주요 요구사항</a:t>
            </a:r>
            <a:endParaRPr sz="3700" b="1" dirty="0">
              <a:latin typeface="Malgun Gothic"/>
              <a:cs typeface="Malgun Gothic"/>
            </a:endParaRPr>
          </a:p>
        </p:txBody>
      </p:sp>
      <p:sp>
        <p:nvSpPr>
          <p:cNvPr id="28" name="object 5"/>
          <p:cNvSpPr/>
          <p:nvPr/>
        </p:nvSpPr>
        <p:spPr>
          <a:xfrm>
            <a:off x="1147986" y="2078366"/>
            <a:ext cx="419100" cy="419100"/>
          </a:xfrm>
          <a:custGeom>
            <a:avLst/>
            <a:gdLst/>
            <a:ahLst/>
            <a:cxnLst/>
            <a:rect l="l" t="t" r="r" b="b"/>
            <a:pathLst>
              <a:path w="419100" h="419100">
                <a:moveTo>
                  <a:pt x="418835" y="0"/>
                </a:moveTo>
                <a:lnTo>
                  <a:pt x="0" y="0"/>
                </a:lnTo>
                <a:lnTo>
                  <a:pt x="209417" y="418835"/>
                </a:lnTo>
                <a:lnTo>
                  <a:pt x="418835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19"/>
          <p:cNvSpPr txBox="1">
            <a:spLocks noGrp="1"/>
          </p:cNvSpPr>
          <p:nvPr>
            <p:ph type="ftr" sz="quarter" idx="5"/>
          </p:nvPr>
        </p:nvSpPr>
        <p:spPr>
          <a:xfrm>
            <a:off x="12688483" y="10658921"/>
            <a:ext cx="3590925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85"/>
              </a:lnSpc>
            </a:pPr>
            <a:r>
              <a:rPr lang="en-US" spc="55" dirty="0" smtClean="0"/>
              <a:t>    2017</a:t>
            </a:r>
            <a:r>
              <a:rPr spc="-175" dirty="0" smtClean="0"/>
              <a:t> </a:t>
            </a:r>
            <a:r>
              <a:rPr lang="ko-KR" altLang="en-US" spc="-175" dirty="0" smtClean="0"/>
              <a:t>중간 </a:t>
            </a:r>
            <a:r>
              <a:rPr spc="-120" dirty="0" err="1" smtClean="0"/>
              <a:t>프로젝트</a:t>
            </a:r>
            <a:endParaRPr spc="-120" dirty="0"/>
          </a:p>
        </p:txBody>
      </p:sp>
      <p:sp>
        <p:nvSpPr>
          <p:cNvPr id="24" name="object 20"/>
          <p:cNvSpPr txBox="1"/>
          <p:nvPr/>
        </p:nvSpPr>
        <p:spPr>
          <a:xfrm>
            <a:off x="16555172" y="10658921"/>
            <a:ext cx="14414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85"/>
              </a:lnSpc>
            </a:pPr>
            <a:r>
              <a:rPr sz="2600" spc="310" dirty="0">
                <a:solidFill>
                  <a:srgbClr val="929292"/>
                </a:solidFill>
                <a:latin typeface="Malgun Gothic"/>
                <a:cs typeface="Malgun Gothic"/>
              </a:rPr>
              <a:t>|</a:t>
            </a:r>
            <a:endParaRPr sz="2600" dirty="0">
              <a:latin typeface="Malgun Gothic"/>
              <a:cs typeface="Malgun Gothic"/>
            </a:endParaRPr>
          </a:p>
        </p:txBody>
      </p:sp>
      <p:sp>
        <p:nvSpPr>
          <p:cNvPr id="25" name="object 21"/>
          <p:cNvSpPr txBox="1">
            <a:spLocks noGrp="1"/>
          </p:cNvSpPr>
          <p:nvPr>
            <p:ph type="dt" sz="half" idx="6"/>
          </p:nvPr>
        </p:nvSpPr>
        <p:spPr>
          <a:xfrm>
            <a:off x="17075869" y="10658921"/>
            <a:ext cx="1743075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85"/>
              </a:lnSpc>
            </a:pPr>
            <a:r>
              <a:rPr spc="-95" dirty="0" smtClean="0"/>
              <a:t>코</a:t>
            </a:r>
            <a:r>
              <a:rPr lang="ko-KR" altLang="en-US" spc="-95" dirty="0" smtClean="0"/>
              <a:t>끼리</a:t>
            </a:r>
            <a:endParaRPr spc="45" dirty="0"/>
          </a:p>
        </p:txBody>
      </p:sp>
      <p:pic>
        <p:nvPicPr>
          <p:cNvPr id="26" name="Picture 8" descr="C:\Users\Administrator\Desktop\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62650" y="10379075"/>
            <a:ext cx="685800" cy="748124"/>
          </a:xfrm>
          <a:prstGeom prst="rect">
            <a:avLst/>
          </a:prstGeom>
          <a:noFill/>
        </p:spPr>
      </p:pic>
      <p:sp>
        <p:nvSpPr>
          <p:cNvPr id="29" name="object 3"/>
          <p:cNvSpPr txBox="1"/>
          <p:nvPr/>
        </p:nvSpPr>
        <p:spPr>
          <a:xfrm>
            <a:off x="1809234" y="1959345"/>
            <a:ext cx="5074285" cy="5693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3700" b="1" dirty="0" smtClean="0">
                <a:latin typeface="Malgun Gothic"/>
                <a:cs typeface="Malgun Gothic"/>
              </a:rPr>
              <a:t>일정관리</a:t>
            </a:r>
            <a:endParaRPr sz="3700" b="1" dirty="0">
              <a:latin typeface="Malgun Gothic"/>
              <a:cs typeface="Malgun Gothic"/>
            </a:endParaRPr>
          </a:p>
        </p:txBody>
      </p:sp>
      <p:sp>
        <p:nvSpPr>
          <p:cNvPr id="30" name="object 5"/>
          <p:cNvSpPr/>
          <p:nvPr/>
        </p:nvSpPr>
        <p:spPr>
          <a:xfrm>
            <a:off x="1147986" y="2078366"/>
            <a:ext cx="419100" cy="419100"/>
          </a:xfrm>
          <a:custGeom>
            <a:avLst/>
            <a:gdLst/>
            <a:ahLst/>
            <a:cxnLst/>
            <a:rect l="l" t="t" r="r" b="b"/>
            <a:pathLst>
              <a:path w="419100" h="419100">
                <a:moveTo>
                  <a:pt x="418835" y="0"/>
                </a:moveTo>
                <a:lnTo>
                  <a:pt x="0" y="0"/>
                </a:lnTo>
                <a:lnTo>
                  <a:pt x="209417" y="418835"/>
                </a:lnTo>
                <a:lnTo>
                  <a:pt x="418835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146" name="Picture 2" descr="C:\Users\Administrator\Desktop\일정관리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7251" y="3077553"/>
            <a:ext cx="15877116" cy="6768122"/>
          </a:xfrm>
          <a:prstGeom prst="rect">
            <a:avLst/>
          </a:prstGeom>
          <a:noFill/>
        </p:spPr>
      </p:pic>
      <p:sp>
        <p:nvSpPr>
          <p:cNvPr id="32" name="object 18"/>
          <p:cNvSpPr txBox="1">
            <a:spLocks/>
          </p:cNvSpPr>
          <p:nvPr/>
        </p:nvSpPr>
        <p:spPr>
          <a:xfrm>
            <a:off x="437548" y="-41533"/>
            <a:ext cx="5315585" cy="10387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81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180840" algn="l"/>
              </a:tabLst>
              <a:defRPr/>
            </a:pPr>
            <a:r>
              <a:rPr kumimoji="0" lang="en-US" altLang="ko-KR" sz="11250" b="1" i="0" u="none" strike="noStrike" kern="0" cap="none" spc="-52" normalizeH="0" baseline="-15185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Lucida Sans"/>
                <a:ea typeface="+mj-ea"/>
                <a:cs typeface="Lucida Sans"/>
              </a:rPr>
              <a:t>03</a:t>
            </a:r>
            <a:r>
              <a:rPr kumimoji="0" lang="ko-KR" altLang="en-US" sz="4350" b="1" i="0" u="none" strike="noStrike" kern="0" cap="none" spc="-265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 </a:t>
            </a:r>
            <a:r>
              <a:rPr lang="ko-KR" altLang="en-US" sz="4350" b="1" kern="0" spc="-575" dirty="0" smtClean="0">
                <a:solidFill>
                  <a:sysClr val="windowText" lastClr="000000"/>
                </a:solidFill>
                <a:latin typeface="+mj-lt"/>
                <a:ea typeface="+mj-ea"/>
                <a:cs typeface="+mj-cs"/>
              </a:rPr>
              <a:t>발      전      방      향</a:t>
            </a:r>
            <a:endParaRPr kumimoji="0" lang="ko-KR" altLang="en-US" sz="27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ulim"/>
              <a:ea typeface="+mj-ea"/>
              <a:cs typeface="Guli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809234" y="1959345"/>
            <a:ext cx="5074285" cy="5693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3700" b="1" spc="-495" dirty="0" smtClean="0">
                <a:latin typeface="Malgun Gothic"/>
                <a:cs typeface="Malgun Gothic"/>
              </a:rPr>
              <a:t>코끼리</a:t>
            </a:r>
            <a:r>
              <a:rPr sz="3700" b="1" spc="-495" dirty="0" smtClean="0">
                <a:latin typeface="Malgun Gothic"/>
                <a:cs typeface="Malgun Gothic"/>
              </a:rPr>
              <a:t>의 </a:t>
            </a:r>
            <a:r>
              <a:rPr sz="3700" b="1" spc="-200" dirty="0">
                <a:latin typeface="Malgun Gothic"/>
                <a:cs typeface="Malgun Gothic"/>
              </a:rPr>
              <a:t>Brand</a:t>
            </a:r>
            <a:r>
              <a:rPr sz="3700" b="1" spc="-180" dirty="0">
                <a:latin typeface="Malgun Gothic"/>
                <a:cs typeface="Malgun Gothic"/>
              </a:rPr>
              <a:t> </a:t>
            </a:r>
            <a:r>
              <a:rPr sz="3700" b="1" spc="-160" dirty="0">
                <a:latin typeface="Malgun Gothic"/>
                <a:cs typeface="Malgun Gothic"/>
              </a:rPr>
              <a:t>Identity</a:t>
            </a:r>
            <a:endParaRPr sz="3700" dirty="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16574" y="2036482"/>
            <a:ext cx="502601" cy="502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7986" y="2078366"/>
            <a:ext cx="419100" cy="419100"/>
          </a:xfrm>
          <a:custGeom>
            <a:avLst/>
            <a:gdLst/>
            <a:ahLst/>
            <a:cxnLst/>
            <a:rect l="l" t="t" r="r" b="b"/>
            <a:pathLst>
              <a:path w="419100" h="419100">
                <a:moveTo>
                  <a:pt x="418835" y="0"/>
                </a:moveTo>
                <a:lnTo>
                  <a:pt x="0" y="0"/>
                </a:lnTo>
                <a:lnTo>
                  <a:pt x="209417" y="418835"/>
                </a:lnTo>
                <a:lnTo>
                  <a:pt x="418835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508789" y="3256445"/>
            <a:ext cx="2113915" cy="2113280"/>
          </a:xfrm>
          <a:custGeom>
            <a:avLst/>
            <a:gdLst/>
            <a:ahLst/>
            <a:cxnLst/>
            <a:rect l="l" t="t" r="r" b="b"/>
            <a:pathLst>
              <a:path w="2113915" h="2113279">
                <a:moveTo>
                  <a:pt x="0" y="0"/>
                </a:moveTo>
                <a:lnTo>
                  <a:pt x="0" y="2113066"/>
                </a:lnTo>
                <a:lnTo>
                  <a:pt x="2113893" y="2113066"/>
                </a:lnTo>
                <a:lnTo>
                  <a:pt x="2113893" y="0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94621" y="3256445"/>
            <a:ext cx="2113915" cy="2113280"/>
          </a:xfrm>
          <a:custGeom>
            <a:avLst/>
            <a:gdLst/>
            <a:ahLst/>
            <a:cxnLst/>
            <a:rect l="l" t="t" r="r" b="b"/>
            <a:pathLst>
              <a:path w="2113915" h="2113279">
                <a:moveTo>
                  <a:pt x="0" y="0"/>
                </a:moveTo>
                <a:lnTo>
                  <a:pt x="0" y="2113066"/>
                </a:lnTo>
                <a:lnTo>
                  <a:pt x="2113883" y="2113066"/>
                </a:lnTo>
                <a:lnTo>
                  <a:pt x="2113883" y="0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80485" y="3256445"/>
            <a:ext cx="2113915" cy="2113280"/>
          </a:xfrm>
          <a:custGeom>
            <a:avLst/>
            <a:gdLst/>
            <a:ahLst/>
            <a:cxnLst/>
            <a:rect l="l" t="t" r="r" b="b"/>
            <a:pathLst>
              <a:path w="2113915" h="2113279">
                <a:moveTo>
                  <a:pt x="0" y="0"/>
                </a:moveTo>
                <a:lnTo>
                  <a:pt x="0" y="2113066"/>
                </a:lnTo>
                <a:lnTo>
                  <a:pt x="2113872" y="2113066"/>
                </a:lnTo>
                <a:lnTo>
                  <a:pt x="211387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08789" y="5650068"/>
            <a:ext cx="2113915" cy="2113280"/>
          </a:xfrm>
          <a:custGeom>
            <a:avLst/>
            <a:gdLst/>
            <a:ahLst/>
            <a:cxnLst/>
            <a:rect l="l" t="t" r="r" b="b"/>
            <a:pathLst>
              <a:path w="2113915" h="2113279">
                <a:moveTo>
                  <a:pt x="0" y="0"/>
                </a:moveTo>
                <a:lnTo>
                  <a:pt x="0" y="2113066"/>
                </a:lnTo>
                <a:lnTo>
                  <a:pt x="2113893" y="2113066"/>
                </a:lnTo>
                <a:lnTo>
                  <a:pt x="211389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94621" y="5650047"/>
            <a:ext cx="2113915" cy="2113280"/>
          </a:xfrm>
          <a:custGeom>
            <a:avLst/>
            <a:gdLst/>
            <a:ahLst/>
            <a:cxnLst/>
            <a:rect l="l" t="t" r="r" b="b"/>
            <a:pathLst>
              <a:path w="2113915" h="2113279">
                <a:moveTo>
                  <a:pt x="0" y="2113087"/>
                </a:moveTo>
                <a:lnTo>
                  <a:pt x="0" y="0"/>
                </a:lnTo>
                <a:lnTo>
                  <a:pt x="2113904" y="0"/>
                </a:lnTo>
                <a:lnTo>
                  <a:pt x="2113904" y="2113087"/>
                </a:lnTo>
                <a:lnTo>
                  <a:pt x="0" y="211308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80485" y="5650068"/>
            <a:ext cx="2113915" cy="2113280"/>
          </a:xfrm>
          <a:custGeom>
            <a:avLst/>
            <a:gdLst/>
            <a:ahLst/>
            <a:cxnLst/>
            <a:rect l="l" t="t" r="r" b="b"/>
            <a:pathLst>
              <a:path w="2113915" h="2113279">
                <a:moveTo>
                  <a:pt x="0" y="0"/>
                </a:moveTo>
                <a:lnTo>
                  <a:pt x="0" y="2113066"/>
                </a:lnTo>
                <a:lnTo>
                  <a:pt x="2113872" y="2113066"/>
                </a:lnTo>
                <a:lnTo>
                  <a:pt x="211387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508789" y="8043650"/>
            <a:ext cx="2113915" cy="2113280"/>
          </a:xfrm>
          <a:custGeom>
            <a:avLst/>
            <a:gdLst/>
            <a:ahLst/>
            <a:cxnLst/>
            <a:rect l="l" t="t" r="r" b="b"/>
            <a:pathLst>
              <a:path w="2113915" h="2113279">
                <a:moveTo>
                  <a:pt x="0" y="0"/>
                </a:moveTo>
                <a:lnTo>
                  <a:pt x="0" y="2113087"/>
                </a:lnTo>
                <a:lnTo>
                  <a:pt x="2113893" y="2113087"/>
                </a:lnTo>
                <a:lnTo>
                  <a:pt x="2113893" y="0"/>
                </a:lnTo>
                <a:lnTo>
                  <a:pt x="0" y="0"/>
                </a:lnTo>
                <a:close/>
              </a:path>
            </a:pathLst>
          </a:custGeom>
          <a:solidFill>
            <a:srgbClr val="0138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94621" y="8043650"/>
            <a:ext cx="2113915" cy="2113280"/>
          </a:xfrm>
          <a:custGeom>
            <a:avLst/>
            <a:gdLst/>
            <a:ahLst/>
            <a:cxnLst/>
            <a:rect l="l" t="t" r="r" b="b"/>
            <a:pathLst>
              <a:path w="2113915" h="2113279">
                <a:moveTo>
                  <a:pt x="0" y="0"/>
                </a:moveTo>
                <a:lnTo>
                  <a:pt x="0" y="2113087"/>
                </a:lnTo>
                <a:lnTo>
                  <a:pt x="2113883" y="2113087"/>
                </a:lnTo>
                <a:lnTo>
                  <a:pt x="2113883" y="0"/>
                </a:lnTo>
                <a:lnTo>
                  <a:pt x="0" y="0"/>
                </a:lnTo>
                <a:close/>
              </a:path>
            </a:pathLst>
          </a:custGeom>
          <a:solidFill>
            <a:srgbClr val="3F7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80485" y="8043650"/>
            <a:ext cx="2113915" cy="2113280"/>
          </a:xfrm>
          <a:custGeom>
            <a:avLst/>
            <a:gdLst/>
            <a:ahLst/>
            <a:cxnLst/>
            <a:rect l="l" t="t" r="r" b="b"/>
            <a:pathLst>
              <a:path w="2113915" h="2113279">
                <a:moveTo>
                  <a:pt x="0" y="0"/>
                </a:moveTo>
                <a:lnTo>
                  <a:pt x="0" y="2113087"/>
                </a:lnTo>
                <a:lnTo>
                  <a:pt x="2113872" y="2113087"/>
                </a:lnTo>
                <a:lnTo>
                  <a:pt x="2113872" y="0"/>
                </a:lnTo>
                <a:lnTo>
                  <a:pt x="0" y="0"/>
                </a:lnTo>
                <a:close/>
              </a:path>
            </a:pathLst>
          </a:custGeom>
          <a:solidFill>
            <a:srgbClr val="84B6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1997405" y="3908484"/>
            <a:ext cx="5827045" cy="630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4100" spc="305" dirty="0" smtClean="0">
                <a:latin typeface="Arial"/>
                <a:cs typeface="Arial"/>
              </a:rPr>
              <a:t>Peace</a:t>
            </a:r>
            <a:r>
              <a:rPr sz="4100" spc="305" dirty="0" smtClean="0">
                <a:latin typeface="Arial"/>
                <a:cs typeface="Arial"/>
              </a:rPr>
              <a:t> </a:t>
            </a:r>
            <a:r>
              <a:rPr sz="4100" spc="-280" dirty="0" smtClean="0">
                <a:latin typeface="Arial"/>
                <a:cs typeface="Arial"/>
              </a:rPr>
              <a:t>(</a:t>
            </a:r>
            <a:r>
              <a:rPr lang="ko-KR" altLang="en-US" sz="4100" spc="-280" dirty="0" smtClean="0">
                <a:latin typeface="Arial"/>
                <a:cs typeface="Arial"/>
              </a:rPr>
              <a:t>조화</a:t>
            </a:r>
            <a:r>
              <a:rPr sz="4100" spc="-280" dirty="0" smtClean="0">
                <a:latin typeface="Arial"/>
                <a:cs typeface="Arial"/>
              </a:rPr>
              <a:t>,</a:t>
            </a:r>
            <a:r>
              <a:rPr sz="4100" spc="-195" dirty="0" smtClean="0">
                <a:latin typeface="Arial"/>
                <a:cs typeface="Arial"/>
              </a:rPr>
              <a:t> </a:t>
            </a:r>
            <a:r>
              <a:rPr lang="ko-KR" altLang="en-US" sz="4100" spc="-300" dirty="0" smtClean="0">
                <a:latin typeface="Malgun Gothic"/>
                <a:cs typeface="Arial"/>
              </a:rPr>
              <a:t>안전한</a:t>
            </a:r>
            <a:r>
              <a:rPr sz="4100" spc="-300" dirty="0" smtClean="0">
                <a:latin typeface="Arial"/>
                <a:cs typeface="Arial"/>
              </a:rPr>
              <a:t>)</a:t>
            </a:r>
            <a:endParaRPr sz="41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049759" y="6337729"/>
            <a:ext cx="5243195" cy="630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100" dirty="0" smtClean="0">
                <a:latin typeface="Arial"/>
                <a:cs typeface="Arial"/>
              </a:rPr>
              <a:t>Market(</a:t>
            </a:r>
            <a:r>
              <a:rPr lang="ko-KR" altLang="en-US" sz="4100" dirty="0" smtClean="0">
                <a:latin typeface="Malgun Gothic"/>
                <a:cs typeface="Arial"/>
              </a:rPr>
              <a:t>건강</a:t>
            </a:r>
            <a:r>
              <a:rPr sz="4100" dirty="0" smtClean="0">
                <a:latin typeface="Arial"/>
                <a:cs typeface="Arial"/>
              </a:rPr>
              <a:t>,</a:t>
            </a:r>
            <a:r>
              <a:rPr sz="4100" spc="40" dirty="0" smtClean="0">
                <a:latin typeface="Arial"/>
                <a:cs typeface="Arial"/>
              </a:rPr>
              <a:t> </a:t>
            </a:r>
            <a:r>
              <a:rPr lang="ko-KR" altLang="en-US" sz="4100" spc="-300" dirty="0" smtClean="0">
                <a:latin typeface="Malgun Gothic"/>
                <a:cs typeface="Arial"/>
              </a:rPr>
              <a:t>깨끗한</a:t>
            </a:r>
            <a:r>
              <a:rPr sz="4100" spc="-300" dirty="0" smtClean="0">
                <a:latin typeface="Arial"/>
                <a:cs typeface="Arial"/>
              </a:rPr>
              <a:t>)</a:t>
            </a:r>
            <a:endParaRPr sz="4100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102114" y="8777446"/>
            <a:ext cx="4644390" cy="630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4100" spc="114" dirty="0" smtClean="0">
                <a:latin typeface="Arial"/>
                <a:cs typeface="Arial"/>
              </a:rPr>
              <a:t>Market</a:t>
            </a:r>
            <a:r>
              <a:rPr sz="4100" spc="114" dirty="0" smtClean="0">
                <a:latin typeface="Arial"/>
                <a:cs typeface="Arial"/>
              </a:rPr>
              <a:t> </a:t>
            </a:r>
            <a:r>
              <a:rPr sz="4100" spc="-215" dirty="0">
                <a:latin typeface="Arial"/>
                <a:cs typeface="Arial"/>
              </a:rPr>
              <a:t>(</a:t>
            </a:r>
            <a:r>
              <a:rPr sz="4100" spc="-215" dirty="0">
                <a:latin typeface="Malgun Gothic"/>
                <a:cs typeface="Malgun Gothic"/>
              </a:rPr>
              <a:t>신뢰</a:t>
            </a:r>
            <a:r>
              <a:rPr sz="4100" spc="-215" dirty="0">
                <a:latin typeface="Arial"/>
                <a:cs typeface="Arial"/>
              </a:rPr>
              <a:t>, </a:t>
            </a:r>
            <a:r>
              <a:rPr sz="4100" spc="-420" dirty="0" err="1">
                <a:latin typeface="Malgun Gothic"/>
                <a:cs typeface="Malgun Gothic"/>
              </a:rPr>
              <a:t>안전</a:t>
            </a:r>
            <a:r>
              <a:rPr sz="4100" spc="-420" dirty="0" smtClean="0">
                <a:latin typeface="Arial"/>
                <a:cs typeface="Arial"/>
              </a:rPr>
              <a:t>,</a:t>
            </a:r>
            <a:r>
              <a:rPr sz="4100" spc="-225" dirty="0" smtClean="0">
                <a:latin typeface="Arial"/>
                <a:cs typeface="Arial"/>
              </a:rPr>
              <a:t>)</a:t>
            </a:r>
            <a:endParaRPr sz="4100" dirty="0">
              <a:latin typeface="Arial"/>
              <a:cs typeface="Arial"/>
            </a:endParaRPr>
          </a:p>
        </p:txBody>
      </p:sp>
      <p:sp>
        <p:nvSpPr>
          <p:cNvPr id="25" name="object 19"/>
          <p:cNvSpPr txBox="1">
            <a:spLocks noGrp="1"/>
          </p:cNvSpPr>
          <p:nvPr>
            <p:ph type="ftr" sz="quarter" idx="5"/>
          </p:nvPr>
        </p:nvSpPr>
        <p:spPr>
          <a:xfrm>
            <a:off x="12688483" y="10658921"/>
            <a:ext cx="3590925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85"/>
              </a:lnSpc>
            </a:pPr>
            <a:r>
              <a:rPr lang="en-US" spc="55" dirty="0" smtClean="0"/>
              <a:t>    2017</a:t>
            </a:r>
            <a:r>
              <a:rPr spc="-175" dirty="0" smtClean="0"/>
              <a:t> </a:t>
            </a:r>
            <a:r>
              <a:rPr lang="ko-KR" altLang="en-US" spc="-175" dirty="0" smtClean="0"/>
              <a:t>중간 </a:t>
            </a:r>
            <a:r>
              <a:rPr spc="-120" dirty="0" err="1" smtClean="0"/>
              <a:t>프로젝트</a:t>
            </a:r>
            <a:endParaRPr spc="-120" dirty="0"/>
          </a:p>
        </p:txBody>
      </p:sp>
      <p:sp>
        <p:nvSpPr>
          <p:cNvPr id="26" name="object 20"/>
          <p:cNvSpPr txBox="1"/>
          <p:nvPr/>
        </p:nvSpPr>
        <p:spPr>
          <a:xfrm>
            <a:off x="16555172" y="10658921"/>
            <a:ext cx="14414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85"/>
              </a:lnSpc>
            </a:pPr>
            <a:r>
              <a:rPr sz="2600" spc="310" dirty="0">
                <a:solidFill>
                  <a:srgbClr val="929292"/>
                </a:solidFill>
                <a:latin typeface="Malgun Gothic"/>
                <a:cs typeface="Malgun Gothic"/>
              </a:rPr>
              <a:t>|</a:t>
            </a:r>
            <a:endParaRPr sz="2600" dirty="0">
              <a:latin typeface="Malgun Gothic"/>
              <a:cs typeface="Malgun Gothic"/>
            </a:endParaRPr>
          </a:p>
        </p:txBody>
      </p:sp>
      <p:sp>
        <p:nvSpPr>
          <p:cNvPr id="27" name="object 21"/>
          <p:cNvSpPr txBox="1">
            <a:spLocks noGrp="1"/>
          </p:cNvSpPr>
          <p:nvPr>
            <p:ph type="dt" sz="half" idx="6"/>
          </p:nvPr>
        </p:nvSpPr>
        <p:spPr>
          <a:xfrm>
            <a:off x="17075869" y="10658921"/>
            <a:ext cx="1743075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85"/>
              </a:lnSpc>
            </a:pPr>
            <a:r>
              <a:rPr spc="-95" dirty="0" smtClean="0"/>
              <a:t>코</a:t>
            </a:r>
            <a:r>
              <a:rPr lang="ko-KR" altLang="en-US" spc="-95" dirty="0" smtClean="0"/>
              <a:t>끼리</a:t>
            </a:r>
            <a:endParaRPr spc="45" dirty="0"/>
          </a:p>
        </p:txBody>
      </p:sp>
      <p:pic>
        <p:nvPicPr>
          <p:cNvPr id="28" name="Picture 8" descr="C:\Users\Administrator\Desktop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662650" y="10379075"/>
            <a:ext cx="685800" cy="748124"/>
          </a:xfrm>
          <a:prstGeom prst="rect">
            <a:avLst/>
          </a:prstGeom>
          <a:noFill/>
        </p:spPr>
      </p:pic>
      <p:sp>
        <p:nvSpPr>
          <p:cNvPr id="29" name="object 18"/>
          <p:cNvSpPr txBox="1">
            <a:spLocks/>
          </p:cNvSpPr>
          <p:nvPr/>
        </p:nvSpPr>
        <p:spPr>
          <a:xfrm>
            <a:off x="437548" y="-41533"/>
            <a:ext cx="5315585" cy="10387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81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180840" algn="l"/>
              </a:tabLst>
              <a:defRPr/>
            </a:pPr>
            <a:r>
              <a:rPr kumimoji="0" lang="en-US" altLang="ko-KR" sz="11250" b="1" i="0" u="none" strike="noStrike" kern="0" cap="none" spc="-52" normalizeH="0" baseline="-15185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Lucida Sans"/>
                <a:ea typeface="+mj-ea"/>
                <a:cs typeface="Lucida Sans"/>
              </a:rPr>
              <a:t>03</a:t>
            </a:r>
            <a:r>
              <a:rPr kumimoji="0" lang="ko-KR" altLang="en-US" sz="4350" b="1" i="0" u="none" strike="noStrike" kern="0" cap="none" spc="-265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 </a:t>
            </a:r>
            <a:r>
              <a:rPr lang="ko-KR" altLang="en-US" sz="4350" b="1" kern="0" spc="-575" dirty="0" smtClean="0">
                <a:solidFill>
                  <a:sysClr val="windowText" lastClr="000000"/>
                </a:solidFill>
                <a:latin typeface="+mj-lt"/>
                <a:ea typeface="+mj-ea"/>
                <a:cs typeface="+mj-cs"/>
              </a:rPr>
              <a:t>발      전      방      향</a:t>
            </a:r>
            <a:endParaRPr kumimoji="0" lang="ko-KR" altLang="en-US" sz="27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ulim"/>
              <a:ea typeface="+mj-ea"/>
              <a:cs typeface="Gulim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 txBox="1">
            <a:spLocks/>
          </p:cNvSpPr>
          <p:nvPr/>
        </p:nvSpPr>
        <p:spPr>
          <a:xfrm>
            <a:off x="437548" y="-41533"/>
            <a:ext cx="5315585" cy="10387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81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180840" algn="l"/>
              </a:tabLst>
              <a:defRPr/>
            </a:pPr>
            <a:r>
              <a:rPr kumimoji="0" lang="en-US" altLang="ko-KR" sz="11250" b="1" i="0" u="none" strike="noStrike" kern="0" cap="none" spc="-52" normalizeH="0" baseline="-15185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Lucida Sans"/>
                <a:ea typeface="+mj-ea"/>
                <a:cs typeface="Lucida Sans"/>
              </a:rPr>
              <a:t>04</a:t>
            </a:r>
            <a:r>
              <a:rPr kumimoji="0" lang="ko-KR" altLang="en-US" sz="4350" b="1" i="0" u="none" strike="noStrike" kern="0" cap="none" spc="-265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 </a:t>
            </a:r>
            <a:r>
              <a:rPr lang="ko-KR" altLang="en-US" sz="4350" b="1" kern="0" spc="-575" noProof="0" dirty="0" err="1" smtClean="0">
                <a:solidFill>
                  <a:sysClr val="windowText" lastClr="000000"/>
                </a:solidFill>
                <a:latin typeface="+mj-lt"/>
                <a:ea typeface="+mj-ea"/>
                <a:cs typeface="+mj-cs"/>
              </a:rPr>
              <a:t>프</a:t>
            </a:r>
            <a:r>
              <a:rPr lang="ko-KR" altLang="en-US" sz="4350" b="1" kern="0" spc="-575" noProof="0" dirty="0" smtClean="0">
                <a:solidFill>
                  <a:sysClr val="windowText" lastClr="000000"/>
                </a:solidFill>
                <a:latin typeface="+mj-lt"/>
                <a:ea typeface="+mj-ea"/>
                <a:cs typeface="+mj-cs"/>
              </a:rPr>
              <a:t>      </a:t>
            </a:r>
            <a:r>
              <a:rPr lang="ko-KR" altLang="en-US" sz="4350" b="1" kern="0" spc="-575" noProof="0" dirty="0" err="1" smtClean="0">
                <a:solidFill>
                  <a:sysClr val="windowText" lastClr="000000"/>
                </a:solidFill>
                <a:latin typeface="+mj-lt"/>
                <a:ea typeface="+mj-ea"/>
                <a:cs typeface="+mj-cs"/>
              </a:rPr>
              <a:t>로</a:t>
            </a:r>
            <a:r>
              <a:rPr lang="ko-KR" altLang="en-US" sz="4350" b="1" kern="0" spc="-575" noProof="0" dirty="0" smtClean="0">
                <a:solidFill>
                  <a:sysClr val="windowText" lastClr="000000"/>
                </a:solidFill>
                <a:latin typeface="+mj-lt"/>
                <a:ea typeface="+mj-ea"/>
                <a:cs typeface="+mj-cs"/>
              </a:rPr>
              <a:t>      토      타      입</a:t>
            </a:r>
            <a:endParaRPr kumimoji="0" lang="ko-KR" altLang="en-US" sz="27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ulim"/>
              <a:ea typeface="+mj-ea"/>
              <a:cs typeface="Gulim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xfrm>
            <a:off x="12688483" y="10658921"/>
            <a:ext cx="3590925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85"/>
              </a:lnSpc>
            </a:pPr>
            <a:r>
              <a:rPr lang="en-US" spc="55" dirty="0" smtClean="0"/>
              <a:t>    2017</a:t>
            </a:r>
            <a:r>
              <a:rPr spc="-175" dirty="0" smtClean="0"/>
              <a:t> </a:t>
            </a:r>
            <a:r>
              <a:rPr lang="ko-KR" altLang="en-US" spc="-175" dirty="0" smtClean="0"/>
              <a:t>중간 </a:t>
            </a:r>
            <a:r>
              <a:rPr spc="-120" dirty="0" err="1" smtClean="0"/>
              <a:t>프로젝트</a:t>
            </a:r>
            <a:endParaRPr spc="-120" dirty="0"/>
          </a:p>
        </p:txBody>
      </p:sp>
      <p:sp>
        <p:nvSpPr>
          <p:cNvPr id="20" name="object 20"/>
          <p:cNvSpPr txBox="1"/>
          <p:nvPr/>
        </p:nvSpPr>
        <p:spPr>
          <a:xfrm>
            <a:off x="16555172" y="10658921"/>
            <a:ext cx="14414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85"/>
              </a:lnSpc>
            </a:pPr>
            <a:r>
              <a:rPr sz="2600" spc="310" dirty="0">
                <a:solidFill>
                  <a:srgbClr val="929292"/>
                </a:solidFill>
                <a:latin typeface="Malgun Gothic"/>
                <a:cs typeface="Malgun Gothic"/>
              </a:rPr>
              <a:t>|</a:t>
            </a:r>
            <a:endParaRPr sz="2600" dirty="0">
              <a:latin typeface="Malgun Gothic"/>
              <a:cs typeface="Malgun Gothic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dt" sz="half" idx="6"/>
          </p:nvPr>
        </p:nvSpPr>
        <p:spPr>
          <a:xfrm>
            <a:off x="17075869" y="10658921"/>
            <a:ext cx="1743075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85"/>
              </a:lnSpc>
            </a:pPr>
            <a:r>
              <a:rPr spc="-95" dirty="0" smtClean="0"/>
              <a:t>코</a:t>
            </a:r>
            <a:r>
              <a:rPr lang="ko-KR" altLang="en-US" spc="-95" dirty="0" smtClean="0"/>
              <a:t>끼리</a:t>
            </a:r>
            <a:endParaRPr spc="45" dirty="0"/>
          </a:p>
        </p:txBody>
      </p:sp>
      <p:pic>
        <p:nvPicPr>
          <p:cNvPr id="22" name="Picture 8" descr="C:\Users\Administrator\Desktop\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62650" y="10379075"/>
            <a:ext cx="685800" cy="748124"/>
          </a:xfrm>
          <a:prstGeom prst="rect">
            <a:avLst/>
          </a:prstGeom>
          <a:noFill/>
        </p:spPr>
      </p:pic>
      <p:sp>
        <p:nvSpPr>
          <p:cNvPr id="23" name="모서리가 둥근 직사각형 22"/>
          <p:cNvSpPr/>
          <p:nvPr/>
        </p:nvSpPr>
        <p:spPr>
          <a:xfrm>
            <a:off x="3727450" y="2911475"/>
            <a:ext cx="13182600" cy="53340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 dirty="0" smtClean="0"/>
              <a:t>추후 기입 예정</a:t>
            </a:r>
            <a:endParaRPr lang="ko-KR" altLang="en-US" sz="5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20104100" cy="11308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9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50">
              <a:latin typeface="Times New Roman"/>
              <a:cs typeface="Times New Roman"/>
            </a:endParaRPr>
          </a:p>
          <a:p>
            <a:pPr marL="4445" algn="ctr">
              <a:lnSpc>
                <a:spcPct val="100000"/>
              </a:lnSpc>
            </a:pPr>
            <a:r>
              <a:rPr sz="9200" spc="2150" dirty="0">
                <a:latin typeface="Malgun Gothic"/>
                <a:cs typeface="Malgun Gothic"/>
              </a:rPr>
              <a:t>`</a:t>
            </a:r>
            <a:endParaRPr sz="92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955643" y="8198174"/>
            <a:ext cx="4197350" cy="10156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spc="-270" dirty="0">
                <a:solidFill>
                  <a:srgbClr val="92D050"/>
                </a:solidFill>
                <a:latin typeface="Malgun Gothic"/>
                <a:cs typeface="Malgun Gothic"/>
              </a:rPr>
              <a:t>감사합니다.</a:t>
            </a:r>
            <a:endParaRPr sz="6600" dirty="0">
              <a:solidFill>
                <a:srgbClr val="92D050"/>
              </a:solidFill>
              <a:latin typeface="Malgun Gothic"/>
              <a:cs typeface="Malgun Gothic"/>
            </a:endParaRPr>
          </a:p>
        </p:txBody>
      </p:sp>
      <p:sp>
        <p:nvSpPr>
          <p:cNvPr id="7" name="object 6"/>
          <p:cNvSpPr txBox="1">
            <a:spLocks/>
          </p:cNvSpPr>
          <p:nvPr/>
        </p:nvSpPr>
        <p:spPr>
          <a:xfrm>
            <a:off x="1495107" y="2464249"/>
            <a:ext cx="10430510" cy="10233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50" b="0" i="0" u="none" strike="noStrike" kern="0" cap="none" spc="-375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+mj-ea"/>
                <a:cs typeface="Malgun Gothic"/>
              </a:rPr>
              <a:t>너도 나도 이웃도</a:t>
            </a:r>
            <a:r>
              <a:rPr kumimoji="0" lang="ko-KR" altLang="en-US" sz="6650" b="0" i="0" u="none" strike="noStrike" kern="0" cap="none" spc="-365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+mj-ea"/>
                <a:cs typeface="Malgun Gothic"/>
              </a:rPr>
              <a:t> </a:t>
            </a:r>
            <a:r>
              <a:rPr kumimoji="0" lang="ko-KR" altLang="en-US" sz="6650" b="0" i="0" u="none" strike="noStrike" kern="0" cap="none" spc="-33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+mj-ea"/>
                <a:cs typeface="Malgun Gothic"/>
              </a:rPr>
              <a:t>‘코끼리’</a:t>
            </a:r>
            <a:endParaRPr kumimoji="0" lang="ko-KR" altLang="en-US" sz="6650" b="0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Malgun Gothic"/>
              <a:ea typeface="+mj-ea"/>
              <a:cs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dministrator\Desktop\바탕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34950" y="0"/>
            <a:ext cx="20573999" cy="11309350"/>
          </a:xfrm>
          <a:prstGeom prst="rect">
            <a:avLst/>
          </a:prstGeom>
          <a:noFill/>
        </p:spPr>
      </p:pic>
      <p:sp>
        <p:nvSpPr>
          <p:cNvPr id="7" name="object 4"/>
          <p:cNvSpPr/>
          <p:nvPr/>
        </p:nvSpPr>
        <p:spPr>
          <a:xfrm>
            <a:off x="0" y="2759075"/>
            <a:ext cx="20104100" cy="6562090"/>
          </a:xfrm>
          <a:custGeom>
            <a:avLst/>
            <a:gdLst/>
            <a:ahLst/>
            <a:cxnLst/>
            <a:rect l="l" t="t" r="r" b="b"/>
            <a:pathLst>
              <a:path w="20104100" h="6562090">
                <a:moveTo>
                  <a:pt x="0" y="6561559"/>
                </a:moveTo>
                <a:lnTo>
                  <a:pt x="0" y="0"/>
                </a:lnTo>
                <a:lnTo>
                  <a:pt x="20104099" y="0"/>
                </a:lnTo>
                <a:lnTo>
                  <a:pt x="20104099" y="6561559"/>
                </a:lnTo>
                <a:lnTo>
                  <a:pt x="0" y="6561559"/>
                </a:lnTo>
                <a:close/>
              </a:path>
            </a:pathLst>
          </a:custGeom>
          <a:solidFill>
            <a:srgbClr val="92D050">
              <a:alpha val="55000"/>
            </a:srgbClr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object 5"/>
          <p:cNvSpPr txBox="1"/>
          <p:nvPr/>
        </p:nvSpPr>
        <p:spPr>
          <a:xfrm>
            <a:off x="4531664" y="3979392"/>
            <a:ext cx="11032490" cy="43473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" algn="ctr">
              <a:lnSpc>
                <a:spcPct val="100000"/>
              </a:lnSpc>
            </a:pPr>
            <a:r>
              <a:rPr lang="ko-KR" altLang="en-US" sz="4800" spc="-360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커뮤니티 활성화로 주민들 간의 소통의 부재를 해결하고 </a:t>
            </a:r>
            <a:endParaRPr lang="en-US" altLang="ko-KR" sz="4800" spc="-360" dirty="0" smtClean="0">
              <a:latin typeface="배달의민족 연성" pitchFamily="50" charset="-127"/>
              <a:ea typeface="배달의민족 연성" pitchFamily="50" charset="-127"/>
              <a:cs typeface="Malgun Gothic"/>
            </a:endParaRPr>
          </a:p>
          <a:p>
            <a:pPr marL="11430" algn="ctr">
              <a:lnSpc>
                <a:spcPct val="100000"/>
              </a:lnSpc>
            </a:pPr>
            <a:r>
              <a:rPr lang="ko-KR" altLang="en-US" sz="4800" spc="-360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공동체 개념 인식을 확산할 수 있게 하여</a:t>
            </a:r>
            <a:r>
              <a:rPr lang="en-US" altLang="ko-KR" sz="4800" spc="-360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,</a:t>
            </a:r>
          </a:p>
          <a:p>
            <a:pPr marL="11430" algn="ctr">
              <a:lnSpc>
                <a:spcPct val="100000"/>
              </a:lnSpc>
            </a:pPr>
            <a:r>
              <a:rPr lang="ko-KR" altLang="en-US" sz="4800" spc="-360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보다 풍요로운 삶의 가치를 제공하고자 합니다</a:t>
            </a:r>
            <a:r>
              <a:rPr lang="en-US" altLang="ko-KR" sz="4800" spc="-360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.</a:t>
            </a:r>
          </a:p>
          <a:p>
            <a:pPr marL="11430" algn="ctr">
              <a:lnSpc>
                <a:spcPct val="100000"/>
              </a:lnSpc>
            </a:pPr>
            <a:r>
              <a:rPr lang="ko-KR" altLang="en-US" sz="4800" spc="-360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 </a:t>
            </a:r>
            <a:endParaRPr lang="en-US" sz="4800" spc="-360" dirty="0" smtClean="0">
              <a:latin typeface="배달의민족 연성" pitchFamily="50" charset="-127"/>
              <a:ea typeface="배달의민족 연성" pitchFamily="50" charset="-127"/>
              <a:cs typeface="Malgun Gothic"/>
            </a:endParaRPr>
          </a:p>
          <a:p>
            <a:pPr marL="11430" algn="ctr">
              <a:lnSpc>
                <a:spcPct val="100000"/>
              </a:lnSpc>
            </a:pPr>
            <a:r>
              <a:rPr lang="ko-KR" altLang="en-US" sz="6250" spc="-360" dirty="0" smtClean="0">
                <a:solidFill>
                  <a:schemeClr val="bg1"/>
                </a:solidFill>
                <a:latin typeface="Malgun Gothic"/>
                <a:cs typeface="Malgun Gothic"/>
              </a:rPr>
              <a:t>코끼리</a:t>
            </a:r>
            <a:r>
              <a:rPr sz="6250" spc="-420" dirty="0" smtClean="0">
                <a:solidFill>
                  <a:schemeClr val="bg1"/>
                </a:solidFill>
                <a:latin typeface="Malgun Gothic"/>
                <a:cs typeface="Malgun Gothic"/>
              </a:rPr>
              <a:t> </a:t>
            </a:r>
            <a:r>
              <a:rPr sz="6250" spc="-360" dirty="0" err="1" smtClean="0">
                <a:solidFill>
                  <a:schemeClr val="bg1"/>
                </a:solidFill>
                <a:latin typeface="Malgun Gothic"/>
                <a:cs typeface="Malgun Gothic"/>
              </a:rPr>
              <a:t>프로젝트</a:t>
            </a:r>
            <a:endParaRPr lang="en-US" sz="6250" spc="-360" dirty="0" smtClean="0">
              <a:solidFill>
                <a:schemeClr val="bg1"/>
              </a:solidFill>
              <a:latin typeface="Malgun Gothic"/>
              <a:cs typeface="Malgun Gothic"/>
            </a:endParaRPr>
          </a:p>
          <a:p>
            <a:pPr marL="11430" algn="ctr">
              <a:lnSpc>
                <a:spcPct val="10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Malgun Gothic"/>
                <a:cs typeface="Malgun Gothic"/>
              </a:rPr>
              <a:t>코 닿을 거리에 살고 있는 사람들 끼리 </a:t>
            </a:r>
            <a:endParaRPr sz="2800" dirty="0">
              <a:solidFill>
                <a:schemeClr val="bg1"/>
              </a:solidFill>
              <a:latin typeface="Malgun Gothic"/>
              <a:cs typeface="Malgun Gothic"/>
            </a:endParaRPr>
          </a:p>
        </p:txBody>
      </p:sp>
      <p:sp>
        <p:nvSpPr>
          <p:cNvPr id="5" name="object 19"/>
          <p:cNvSpPr txBox="1">
            <a:spLocks noGrp="1"/>
          </p:cNvSpPr>
          <p:nvPr>
            <p:ph type="ftr" sz="quarter" idx="5"/>
          </p:nvPr>
        </p:nvSpPr>
        <p:spPr>
          <a:xfrm>
            <a:off x="12688483" y="10658921"/>
            <a:ext cx="3590925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85"/>
              </a:lnSpc>
            </a:pPr>
            <a:r>
              <a:rPr lang="en-US" spc="55" dirty="0" smtClean="0"/>
              <a:t>    2017</a:t>
            </a:r>
            <a:r>
              <a:rPr spc="-175" dirty="0" smtClean="0"/>
              <a:t> </a:t>
            </a:r>
            <a:r>
              <a:rPr lang="ko-KR" altLang="en-US" spc="-175" dirty="0" smtClean="0"/>
              <a:t>중간 </a:t>
            </a:r>
            <a:r>
              <a:rPr spc="-120" dirty="0" err="1" smtClean="0"/>
              <a:t>프로젝트</a:t>
            </a:r>
            <a:endParaRPr spc="-120" dirty="0"/>
          </a:p>
        </p:txBody>
      </p:sp>
      <p:sp>
        <p:nvSpPr>
          <p:cNvPr id="6" name="object 20"/>
          <p:cNvSpPr txBox="1"/>
          <p:nvPr/>
        </p:nvSpPr>
        <p:spPr>
          <a:xfrm>
            <a:off x="16555172" y="10658921"/>
            <a:ext cx="14414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85"/>
              </a:lnSpc>
            </a:pPr>
            <a:r>
              <a:rPr sz="2600" spc="310" dirty="0">
                <a:solidFill>
                  <a:srgbClr val="929292"/>
                </a:solidFill>
                <a:latin typeface="Malgun Gothic"/>
                <a:cs typeface="Malgun Gothic"/>
              </a:rPr>
              <a:t>|</a:t>
            </a:r>
            <a:endParaRPr sz="2600" dirty="0">
              <a:latin typeface="Malgun Gothic"/>
              <a:cs typeface="Malgun Gothic"/>
            </a:endParaRPr>
          </a:p>
        </p:txBody>
      </p:sp>
      <p:sp>
        <p:nvSpPr>
          <p:cNvPr id="9" name="object 21"/>
          <p:cNvSpPr txBox="1">
            <a:spLocks noGrp="1"/>
          </p:cNvSpPr>
          <p:nvPr>
            <p:ph type="dt" sz="half" idx="6"/>
          </p:nvPr>
        </p:nvSpPr>
        <p:spPr>
          <a:xfrm>
            <a:off x="17075869" y="10658921"/>
            <a:ext cx="1743075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85"/>
              </a:lnSpc>
            </a:pPr>
            <a:r>
              <a:rPr spc="-95" dirty="0" smtClean="0"/>
              <a:t>코</a:t>
            </a:r>
            <a:r>
              <a:rPr lang="ko-KR" altLang="en-US" spc="-95" dirty="0" smtClean="0"/>
              <a:t>끼리</a:t>
            </a:r>
            <a:endParaRPr spc="45" dirty="0"/>
          </a:p>
        </p:txBody>
      </p:sp>
      <p:pic>
        <p:nvPicPr>
          <p:cNvPr id="10" name="Picture 8" descr="C:\Users\Administrator\Desktop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662650" y="10379075"/>
            <a:ext cx="685800" cy="7481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 descr="C:\Users\Administrator\Desktop\바탕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34949" y="0"/>
            <a:ext cx="20573999" cy="11309350"/>
          </a:xfrm>
          <a:prstGeom prst="rect">
            <a:avLst/>
          </a:prstGeom>
          <a:noFill/>
        </p:spPr>
      </p:pic>
      <p:sp>
        <p:nvSpPr>
          <p:cNvPr id="2" name="object 2"/>
          <p:cNvSpPr txBox="1"/>
          <p:nvPr/>
        </p:nvSpPr>
        <p:spPr>
          <a:xfrm>
            <a:off x="0" y="0"/>
            <a:ext cx="20104100" cy="58067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9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50" dirty="0">
              <a:latin typeface="Times New Roman"/>
              <a:cs typeface="Times New Roman"/>
            </a:endParaRPr>
          </a:p>
          <a:p>
            <a:pPr marL="4445" algn="ctr">
              <a:lnSpc>
                <a:spcPct val="100000"/>
              </a:lnSpc>
            </a:pPr>
            <a:endParaRPr sz="9200" dirty="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635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92D050">
              <a:alpha val="5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20758" y="1469310"/>
            <a:ext cx="5266055" cy="8079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5250" spc="-36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끼리 끼리 코끼리 프로젝트</a:t>
            </a:r>
            <a:endParaRPr sz="5250" dirty="0">
              <a:latin typeface="배달의민족 연성" pitchFamily="50" charset="-127"/>
              <a:ea typeface="배달의민족 연성" pitchFamily="50" charset="-127"/>
              <a:cs typeface="Malgun Gothic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95107" y="2464249"/>
            <a:ext cx="10430510" cy="10233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6650" spc="-375" dirty="0" smtClean="0">
                <a:solidFill>
                  <a:srgbClr val="FFFFFF"/>
                </a:solidFill>
              </a:rPr>
              <a:t>너도 나도</a:t>
            </a:r>
            <a:r>
              <a:rPr sz="6650" spc="-375" dirty="0" smtClean="0">
                <a:solidFill>
                  <a:srgbClr val="FFFFFF"/>
                </a:solidFill>
              </a:rPr>
              <a:t> </a:t>
            </a:r>
            <a:r>
              <a:rPr lang="ko-KR" altLang="en-US" sz="6650" spc="-375" dirty="0" smtClean="0">
                <a:solidFill>
                  <a:srgbClr val="FFFFFF"/>
                </a:solidFill>
              </a:rPr>
              <a:t>이웃</a:t>
            </a:r>
            <a:r>
              <a:rPr sz="6650" spc="-375" dirty="0" smtClean="0">
                <a:solidFill>
                  <a:srgbClr val="FFFFFF"/>
                </a:solidFill>
              </a:rPr>
              <a:t>도</a:t>
            </a:r>
            <a:r>
              <a:rPr sz="6650" spc="-365" dirty="0" smtClean="0">
                <a:solidFill>
                  <a:srgbClr val="FFFFFF"/>
                </a:solidFill>
              </a:rPr>
              <a:t> </a:t>
            </a:r>
            <a:r>
              <a:rPr sz="6650" spc="-330" dirty="0" smtClean="0">
                <a:solidFill>
                  <a:srgbClr val="FFFFFF"/>
                </a:solidFill>
              </a:rPr>
              <a:t>‘</a:t>
            </a:r>
            <a:r>
              <a:rPr lang="ko-KR" altLang="en-US" sz="6650" spc="-330" dirty="0" smtClean="0">
                <a:solidFill>
                  <a:srgbClr val="FFFFFF"/>
                </a:solidFill>
              </a:rPr>
              <a:t>코끼리</a:t>
            </a:r>
            <a:r>
              <a:rPr sz="6650" spc="-330" dirty="0" smtClean="0">
                <a:solidFill>
                  <a:srgbClr val="FFFFFF"/>
                </a:solidFill>
              </a:rPr>
              <a:t>’</a:t>
            </a:r>
            <a:endParaRPr sz="6650" dirty="0"/>
          </a:p>
        </p:txBody>
      </p:sp>
      <p:sp>
        <p:nvSpPr>
          <p:cNvPr id="9" name="object 9"/>
          <p:cNvSpPr txBox="1"/>
          <p:nvPr/>
        </p:nvSpPr>
        <p:spPr>
          <a:xfrm>
            <a:off x="2521254" y="7119672"/>
            <a:ext cx="15064740" cy="92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7920"/>
              </a:lnSpc>
            </a:pPr>
            <a:r>
              <a:rPr sz="4400" spc="-175" dirty="0" smtClean="0">
                <a:solidFill>
                  <a:srgbClr val="212121"/>
                </a:solidFill>
                <a:latin typeface="배달의민족 연성" pitchFamily="50" charset="-127"/>
                <a:ea typeface="배달의민족 연성" pitchFamily="50" charset="-127"/>
                <a:cs typeface="Malgun Gothic"/>
              </a:rPr>
              <a:t>“</a:t>
            </a:r>
            <a:r>
              <a:rPr lang="ko-KR" altLang="en-US" sz="4400" spc="-17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커뮤니티</a:t>
            </a:r>
            <a:r>
              <a:rPr sz="4400" spc="-175" dirty="0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 </a:t>
            </a:r>
            <a:r>
              <a:rPr sz="4400" spc="-175" dirty="0" err="1" smtClean="0">
                <a:latin typeface="배달의민족 연성" pitchFamily="50" charset="-127"/>
                <a:ea typeface="배달의민족 연성" pitchFamily="50" charset="-127"/>
                <a:cs typeface="Malgun Gothic"/>
              </a:rPr>
              <a:t>프로젝트</a:t>
            </a:r>
            <a:r>
              <a:rPr sz="4400" spc="-175" dirty="0" err="1" smtClean="0">
                <a:solidFill>
                  <a:srgbClr val="212121"/>
                </a:solidFill>
                <a:latin typeface="배달의민족 연성" pitchFamily="50" charset="-127"/>
                <a:ea typeface="배달의민족 연성" pitchFamily="50" charset="-127"/>
                <a:cs typeface="Malgun Gothic"/>
              </a:rPr>
              <a:t>로</a:t>
            </a:r>
            <a:r>
              <a:rPr lang="en-US" sz="4400" spc="-175" dirty="0" smtClean="0">
                <a:solidFill>
                  <a:srgbClr val="212121"/>
                </a:solidFill>
                <a:latin typeface="배달의민족 연성" pitchFamily="50" charset="-127"/>
                <a:ea typeface="배달의민족 연성" pitchFamily="50" charset="-127"/>
                <a:cs typeface="Malgun Gothic"/>
              </a:rPr>
              <a:t> </a:t>
            </a:r>
            <a:r>
              <a:rPr lang="ko-KR" altLang="en-US" sz="4400" spc="-175" dirty="0" smtClean="0">
                <a:solidFill>
                  <a:srgbClr val="212121"/>
                </a:solidFill>
                <a:latin typeface="배달의민족 연성" pitchFamily="50" charset="-127"/>
                <a:ea typeface="배달의민족 연성" pitchFamily="50" charset="-127"/>
                <a:cs typeface="Malgun Gothic"/>
              </a:rPr>
              <a:t>주민들과 소통을 </a:t>
            </a:r>
            <a:r>
              <a:rPr sz="4400" spc="-175" dirty="0" err="1" smtClean="0">
                <a:solidFill>
                  <a:srgbClr val="212121"/>
                </a:solidFill>
                <a:latin typeface="배달의민족 연성" pitchFamily="50" charset="-127"/>
                <a:ea typeface="배달의민족 연성" pitchFamily="50" charset="-127"/>
                <a:cs typeface="Malgun Gothic"/>
              </a:rPr>
              <a:t>도와주는</a:t>
            </a:r>
            <a:r>
              <a:rPr sz="4400" spc="-175" dirty="0" smtClean="0">
                <a:solidFill>
                  <a:srgbClr val="212121"/>
                </a:solidFill>
                <a:latin typeface="배달의민족 연성" pitchFamily="50" charset="-127"/>
                <a:ea typeface="배달의민족 연성" pitchFamily="50" charset="-127"/>
                <a:cs typeface="Malgun Gothic"/>
              </a:rPr>
              <a:t> </a:t>
            </a:r>
            <a:r>
              <a:rPr lang="ko-KR" altLang="en-US" sz="4400" spc="-175" dirty="0" smtClean="0">
                <a:solidFill>
                  <a:srgbClr val="212121"/>
                </a:solidFill>
                <a:latin typeface="배달의민족 연성" pitchFamily="50" charset="-127"/>
                <a:ea typeface="배달의민족 연성" pitchFamily="50" charset="-127"/>
                <a:cs typeface="Malgun Gothic"/>
              </a:rPr>
              <a:t>웹입니다</a:t>
            </a:r>
            <a:r>
              <a:rPr sz="4400" spc="-140" dirty="0" smtClean="0">
                <a:solidFill>
                  <a:srgbClr val="212121"/>
                </a:solidFill>
                <a:latin typeface="배달의민족 연성" pitchFamily="50" charset="-127"/>
                <a:ea typeface="배달의민족 연성" pitchFamily="50" charset="-127"/>
                <a:cs typeface="Malgun Gothic"/>
              </a:rPr>
              <a:t>.”</a:t>
            </a:r>
            <a:endParaRPr sz="4400" dirty="0">
              <a:latin typeface="배달의민족 연성" pitchFamily="50" charset="-127"/>
              <a:ea typeface="배달의민족 연성" pitchFamily="50" charset="-127"/>
              <a:cs typeface="Malgun Gothic"/>
            </a:endParaRPr>
          </a:p>
        </p:txBody>
      </p:sp>
      <p:sp>
        <p:nvSpPr>
          <p:cNvPr id="10" name="object 19"/>
          <p:cNvSpPr txBox="1">
            <a:spLocks noGrp="1"/>
          </p:cNvSpPr>
          <p:nvPr>
            <p:ph type="ftr" sz="quarter" idx="5"/>
          </p:nvPr>
        </p:nvSpPr>
        <p:spPr>
          <a:xfrm>
            <a:off x="12688483" y="10658921"/>
            <a:ext cx="3590925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85"/>
              </a:lnSpc>
            </a:pPr>
            <a:r>
              <a:rPr lang="en-US" spc="55" dirty="0" smtClean="0"/>
              <a:t>    2017</a:t>
            </a:r>
            <a:r>
              <a:rPr spc="-175" dirty="0" smtClean="0"/>
              <a:t> </a:t>
            </a:r>
            <a:r>
              <a:rPr lang="ko-KR" altLang="en-US" spc="-175" dirty="0" smtClean="0"/>
              <a:t>중간 </a:t>
            </a:r>
            <a:r>
              <a:rPr spc="-120" dirty="0" err="1" smtClean="0"/>
              <a:t>프로젝트</a:t>
            </a:r>
            <a:endParaRPr spc="-120" dirty="0"/>
          </a:p>
        </p:txBody>
      </p:sp>
      <p:sp>
        <p:nvSpPr>
          <p:cNvPr id="11" name="object 20"/>
          <p:cNvSpPr txBox="1"/>
          <p:nvPr/>
        </p:nvSpPr>
        <p:spPr>
          <a:xfrm>
            <a:off x="16555172" y="10658921"/>
            <a:ext cx="14414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85"/>
              </a:lnSpc>
            </a:pPr>
            <a:r>
              <a:rPr sz="2600" spc="310" dirty="0">
                <a:solidFill>
                  <a:srgbClr val="929292"/>
                </a:solidFill>
                <a:latin typeface="Malgun Gothic"/>
                <a:cs typeface="Malgun Gothic"/>
              </a:rPr>
              <a:t>|</a:t>
            </a:r>
            <a:endParaRPr sz="2600" dirty="0">
              <a:latin typeface="Malgun Gothic"/>
              <a:cs typeface="Malgun Gothic"/>
            </a:endParaRPr>
          </a:p>
        </p:txBody>
      </p:sp>
      <p:sp>
        <p:nvSpPr>
          <p:cNvPr id="12" name="object 21"/>
          <p:cNvSpPr txBox="1">
            <a:spLocks noGrp="1"/>
          </p:cNvSpPr>
          <p:nvPr>
            <p:ph type="dt" sz="half" idx="6"/>
          </p:nvPr>
        </p:nvSpPr>
        <p:spPr>
          <a:xfrm>
            <a:off x="17075869" y="10658921"/>
            <a:ext cx="1743075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85"/>
              </a:lnSpc>
            </a:pPr>
            <a:r>
              <a:rPr spc="-95" dirty="0" smtClean="0"/>
              <a:t>코</a:t>
            </a:r>
            <a:r>
              <a:rPr lang="ko-KR" altLang="en-US" spc="-95" dirty="0" smtClean="0"/>
              <a:t>끼리</a:t>
            </a:r>
            <a:endParaRPr spc="45" dirty="0"/>
          </a:p>
        </p:txBody>
      </p:sp>
      <p:pic>
        <p:nvPicPr>
          <p:cNvPr id="13" name="Picture 8" descr="C:\Users\Administrator\Desktop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662650" y="10379075"/>
            <a:ext cx="685800" cy="7481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251249" y="2746262"/>
            <a:ext cx="5194386" cy="51943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282609" y="2757557"/>
            <a:ext cx="5132070" cy="5130800"/>
          </a:xfrm>
          <a:custGeom>
            <a:avLst/>
            <a:gdLst/>
            <a:ahLst/>
            <a:cxnLst/>
            <a:rect l="l" t="t" r="r" b="b"/>
            <a:pathLst>
              <a:path w="5132069" h="5130800">
                <a:moveTo>
                  <a:pt x="2834031" y="5120262"/>
                </a:moveTo>
                <a:lnTo>
                  <a:pt x="2297567" y="5120262"/>
                </a:lnTo>
                <a:lnTo>
                  <a:pt x="2342172" y="5130733"/>
                </a:lnTo>
                <a:lnTo>
                  <a:pt x="2789426" y="5130733"/>
                </a:lnTo>
                <a:lnTo>
                  <a:pt x="2834031" y="5120262"/>
                </a:lnTo>
                <a:close/>
              </a:path>
              <a:path w="5132069" h="5130800">
                <a:moveTo>
                  <a:pt x="2967408" y="5099321"/>
                </a:moveTo>
                <a:lnTo>
                  <a:pt x="2164192" y="5099321"/>
                </a:lnTo>
                <a:lnTo>
                  <a:pt x="2253029" y="5120262"/>
                </a:lnTo>
                <a:lnTo>
                  <a:pt x="2878570" y="5120262"/>
                </a:lnTo>
                <a:lnTo>
                  <a:pt x="2967408" y="5099321"/>
                </a:lnTo>
                <a:close/>
              </a:path>
              <a:path w="5132069" h="5130800">
                <a:moveTo>
                  <a:pt x="2967408" y="31412"/>
                </a:moveTo>
                <a:lnTo>
                  <a:pt x="2164192" y="31412"/>
                </a:lnTo>
                <a:lnTo>
                  <a:pt x="1770581" y="125650"/>
                </a:lnTo>
                <a:lnTo>
                  <a:pt x="1727687" y="146592"/>
                </a:lnTo>
                <a:lnTo>
                  <a:pt x="1685002" y="157063"/>
                </a:lnTo>
                <a:lnTo>
                  <a:pt x="1642535" y="178005"/>
                </a:lnTo>
                <a:lnTo>
                  <a:pt x="1600299" y="188475"/>
                </a:lnTo>
                <a:lnTo>
                  <a:pt x="1475082" y="251301"/>
                </a:lnTo>
                <a:lnTo>
                  <a:pt x="1433877" y="261772"/>
                </a:lnTo>
                <a:lnTo>
                  <a:pt x="1352332" y="303655"/>
                </a:lnTo>
                <a:lnTo>
                  <a:pt x="1312015" y="335068"/>
                </a:lnTo>
                <a:lnTo>
                  <a:pt x="1193014" y="397893"/>
                </a:lnTo>
                <a:lnTo>
                  <a:pt x="1154034" y="429306"/>
                </a:lnTo>
                <a:lnTo>
                  <a:pt x="1115416" y="450248"/>
                </a:lnTo>
                <a:lnTo>
                  <a:pt x="1077171" y="481660"/>
                </a:lnTo>
                <a:lnTo>
                  <a:pt x="1039310" y="502602"/>
                </a:lnTo>
                <a:lnTo>
                  <a:pt x="1001843" y="534015"/>
                </a:lnTo>
                <a:lnTo>
                  <a:pt x="928137" y="596840"/>
                </a:lnTo>
                <a:lnTo>
                  <a:pt x="891920" y="628253"/>
                </a:lnTo>
                <a:lnTo>
                  <a:pt x="856142" y="659665"/>
                </a:lnTo>
                <a:lnTo>
                  <a:pt x="820813" y="691078"/>
                </a:lnTo>
                <a:lnTo>
                  <a:pt x="785944" y="722491"/>
                </a:lnTo>
                <a:lnTo>
                  <a:pt x="751547" y="753903"/>
                </a:lnTo>
                <a:lnTo>
                  <a:pt x="717774" y="785316"/>
                </a:lnTo>
                <a:lnTo>
                  <a:pt x="684778" y="827199"/>
                </a:lnTo>
                <a:lnTo>
                  <a:pt x="652557" y="858612"/>
                </a:lnTo>
                <a:lnTo>
                  <a:pt x="621113" y="900496"/>
                </a:lnTo>
                <a:lnTo>
                  <a:pt x="590446" y="931908"/>
                </a:lnTo>
                <a:lnTo>
                  <a:pt x="560555" y="973792"/>
                </a:lnTo>
                <a:lnTo>
                  <a:pt x="531440" y="1005204"/>
                </a:lnTo>
                <a:lnTo>
                  <a:pt x="503102" y="1047088"/>
                </a:lnTo>
                <a:lnTo>
                  <a:pt x="475540" y="1078501"/>
                </a:lnTo>
                <a:lnTo>
                  <a:pt x="448754" y="1120384"/>
                </a:lnTo>
                <a:lnTo>
                  <a:pt x="422745" y="1162268"/>
                </a:lnTo>
                <a:lnTo>
                  <a:pt x="397512" y="1193680"/>
                </a:lnTo>
                <a:lnTo>
                  <a:pt x="373056" y="1235564"/>
                </a:lnTo>
                <a:lnTo>
                  <a:pt x="349376" y="1277448"/>
                </a:lnTo>
                <a:lnTo>
                  <a:pt x="326472" y="1319331"/>
                </a:lnTo>
                <a:lnTo>
                  <a:pt x="304345" y="1361215"/>
                </a:lnTo>
                <a:lnTo>
                  <a:pt x="282995" y="1392627"/>
                </a:lnTo>
                <a:lnTo>
                  <a:pt x="262420" y="1434511"/>
                </a:lnTo>
                <a:lnTo>
                  <a:pt x="242622" y="1476394"/>
                </a:lnTo>
                <a:lnTo>
                  <a:pt x="223600" y="1518278"/>
                </a:lnTo>
                <a:lnTo>
                  <a:pt x="205355" y="1560161"/>
                </a:lnTo>
                <a:lnTo>
                  <a:pt x="187886" y="1602045"/>
                </a:lnTo>
                <a:lnTo>
                  <a:pt x="171194" y="1643929"/>
                </a:lnTo>
                <a:lnTo>
                  <a:pt x="155278" y="1685812"/>
                </a:lnTo>
                <a:lnTo>
                  <a:pt x="140138" y="1727696"/>
                </a:lnTo>
                <a:lnTo>
                  <a:pt x="125775" y="1780050"/>
                </a:lnTo>
                <a:lnTo>
                  <a:pt x="112188" y="1821934"/>
                </a:lnTo>
                <a:lnTo>
                  <a:pt x="99378" y="1863817"/>
                </a:lnTo>
                <a:lnTo>
                  <a:pt x="87344" y="1905701"/>
                </a:lnTo>
                <a:lnTo>
                  <a:pt x="76086" y="1947584"/>
                </a:lnTo>
                <a:lnTo>
                  <a:pt x="65605" y="1989468"/>
                </a:lnTo>
                <a:lnTo>
                  <a:pt x="55900" y="2031351"/>
                </a:lnTo>
                <a:lnTo>
                  <a:pt x="46971" y="2083706"/>
                </a:lnTo>
                <a:lnTo>
                  <a:pt x="38819" y="2125589"/>
                </a:lnTo>
                <a:lnTo>
                  <a:pt x="31443" y="2167473"/>
                </a:lnTo>
                <a:lnTo>
                  <a:pt x="24844" y="2209356"/>
                </a:lnTo>
                <a:lnTo>
                  <a:pt x="19021" y="2261711"/>
                </a:lnTo>
                <a:lnTo>
                  <a:pt x="13975" y="2303594"/>
                </a:lnTo>
                <a:lnTo>
                  <a:pt x="9704" y="2345478"/>
                </a:lnTo>
                <a:lnTo>
                  <a:pt x="6211" y="2387361"/>
                </a:lnTo>
                <a:lnTo>
                  <a:pt x="3493" y="2439716"/>
                </a:lnTo>
                <a:lnTo>
                  <a:pt x="1552" y="2481599"/>
                </a:lnTo>
                <a:lnTo>
                  <a:pt x="388" y="2523483"/>
                </a:lnTo>
                <a:lnTo>
                  <a:pt x="0" y="2565366"/>
                </a:lnTo>
                <a:lnTo>
                  <a:pt x="388" y="2617721"/>
                </a:lnTo>
                <a:lnTo>
                  <a:pt x="1552" y="2659604"/>
                </a:lnTo>
                <a:lnTo>
                  <a:pt x="3493" y="2701488"/>
                </a:lnTo>
                <a:lnTo>
                  <a:pt x="6211" y="2753842"/>
                </a:lnTo>
                <a:lnTo>
                  <a:pt x="9704" y="2795726"/>
                </a:lnTo>
                <a:lnTo>
                  <a:pt x="13975" y="2837609"/>
                </a:lnTo>
                <a:lnTo>
                  <a:pt x="19021" y="2879493"/>
                </a:lnTo>
                <a:lnTo>
                  <a:pt x="24844" y="2931847"/>
                </a:lnTo>
                <a:lnTo>
                  <a:pt x="31443" y="2973731"/>
                </a:lnTo>
                <a:lnTo>
                  <a:pt x="38819" y="3015614"/>
                </a:lnTo>
                <a:lnTo>
                  <a:pt x="46971" y="3057498"/>
                </a:lnTo>
                <a:lnTo>
                  <a:pt x="55900" y="3099382"/>
                </a:lnTo>
                <a:lnTo>
                  <a:pt x="65605" y="3151736"/>
                </a:lnTo>
                <a:lnTo>
                  <a:pt x="76086" y="3193620"/>
                </a:lnTo>
                <a:lnTo>
                  <a:pt x="87344" y="3235503"/>
                </a:lnTo>
                <a:lnTo>
                  <a:pt x="99378" y="3277387"/>
                </a:lnTo>
                <a:lnTo>
                  <a:pt x="112188" y="3319270"/>
                </a:lnTo>
                <a:lnTo>
                  <a:pt x="125775" y="3361154"/>
                </a:lnTo>
                <a:lnTo>
                  <a:pt x="140138" y="3413508"/>
                </a:lnTo>
                <a:lnTo>
                  <a:pt x="155278" y="3455392"/>
                </a:lnTo>
                <a:lnTo>
                  <a:pt x="171194" y="3497275"/>
                </a:lnTo>
                <a:lnTo>
                  <a:pt x="187886" y="3539159"/>
                </a:lnTo>
                <a:lnTo>
                  <a:pt x="205355" y="3581042"/>
                </a:lnTo>
                <a:lnTo>
                  <a:pt x="223600" y="3622926"/>
                </a:lnTo>
                <a:lnTo>
                  <a:pt x="242622" y="3664809"/>
                </a:lnTo>
                <a:lnTo>
                  <a:pt x="262420" y="3706693"/>
                </a:lnTo>
                <a:lnTo>
                  <a:pt x="282995" y="3738106"/>
                </a:lnTo>
                <a:lnTo>
                  <a:pt x="304345" y="3779989"/>
                </a:lnTo>
                <a:lnTo>
                  <a:pt x="326472" y="3821873"/>
                </a:lnTo>
                <a:lnTo>
                  <a:pt x="349376" y="3863756"/>
                </a:lnTo>
                <a:lnTo>
                  <a:pt x="373056" y="3905640"/>
                </a:lnTo>
                <a:lnTo>
                  <a:pt x="397512" y="3947523"/>
                </a:lnTo>
                <a:lnTo>
                  <a:pt x="422745" y="3978936"/>
                </a:lnTo>
                <a:lnTo>
                  <a:pt x="448754" y="4020819"/>
                </a:lnTo>
                <a:lnTo>
                  <a:pt x="475540" y="4062703"/>
                </a:lnTo>
                <a:lnTo>
                  <a:pt x="503102" y="4094116"/>
                </a:lnTo>
                <a:lnTo>
                  <a:pt x="531440" y="4135999"/>
                </a:lnTo>
                <a:lnTo>
                  <a:pt x="560555" y="4167412"/>
                </a:lnTo>
                <a:lnTo>
                  <a:pt x="590446" y="4209295"/>
                </a:lnTo>
                <a:lnTo>
                  <a:pt x="621113" y="4240708"/>
                </a:lnTo>
                <a:lnTo>
                  <a:pt x="652557" y="4282592"/>
                </a:lnTo>
                <a:lnTo>
                  <a:pt x="684778" y="4314004"/>
                </a:lnTo>
                <a:lnTo>
                  <a:pt x="717774" y="4345417"/>
                </a:lnTo>
                <a:lnTo>
                  <a:pt x="751547" y="4387300"/>
                </a:lnTo>
                <a:lnTo>
                  <a:pt x="785944" y="4418713"/>
                </a:lnTo>
                <a:lnTo>
                  <a:pt x="820813" y="4450126"/>
                </a:lnTo>
                <a:lnTo>
                  <a:pt x="856142" y="4481538"/>
                </a:lnTo>
                <a:lnTo>
                  <a:pt x="891920" y="4512951"/>
                </a:lnTo>
                <a:lnTo>
                  <a:pt x="928137" y="4544364"/>
                </a:lnTo>
                <a:lnTo>
                  <a:pt x="1001843" y="4607189"/>
                </a:lnTo>
                <a:lnTo>
                  <a:pt x="1039310" y="4628131"/>
                </a:lnTo>
                <a:lnTo>
                  <a:pt x="1115416" y="4690956"/>
                </a:lnTo>
                <a:lnTo>
                  <a:pt x="1154034" y="4711898"/>
                </a:lnTo>
                <a:lnTo>
                  <a:pt x="1193014" y="4743311"/>
                </a:lnTo>
                <a:lnTo>
                  <a:pt x="1232345" y="4764252"/>
                </a:lnTo>
                <a:lnTo>
                  <a:pt x="1392956" y="4848019"/>
                </a:lnTo>
                <a:lnTo>
                  <a:pt x="1600299" y="4952728"/>
                </a:lnTo>
                <a:lnTo>
                  <a:pt x="1642535" y="4963199"/>
                </a:lnTo>
                <a:lnTo>
                  <a:pt x="1685002" y="4984141"/>
                </a:lnTo>
                <a:lnTo>
                  <a:pt x="1770581" y="5005083"/>
                </a:lnTo>
                <a:lnTo>
                  <a:pt x="1813672" y="5026024"/>
                </a:lnTo>
                <a:lnTo>
                  <a:pt x="2119917" y="5099321"/>
                </a:lnTo>
                <a:lnTo>
                  <a:pt x="3011684" y="5099321"/>
                </a:lnTo>
                <a:lnTo>
                  <a:pt x="3317936" y="5026024"/>
                </a:lnTo>
                <a:lnTo>
                  <a:pt x="3361029" y="5005083"/>
                </a:lnTo>
                <a:lnTo>
                  <a:pt x="3446611" y="4984141"/>
                </a:lnTo>
                <a:lnTo>
                  <a:pt x="3489079" y="4963199"/>
                </a:lnTo>
                <a:lnTo>
                  <a:pt x="3531317" y="4952728"/>
                </a:lnTo>
                <a:lnTo>
                  <a:pt x="3738670" y="4848019"/>
                </a:lnTo>
                <a:lnTo>
                  <a:pt x="3899291" y="4764252"/>
                </a:lnTo>
                <a:lnTo>
                  <a:pt x="3938624" y="4743311"/>
                </a:lnTo>
                <a:lnTo>
                  <a:pt x="3977606" y="4711898"/>
                </a:lnTo>
                <a:lnTo>
                  <a:pt x="4016227" y="4690956"/>
                </a:lnTo>
                <a:lnTo>
                  <a:pt x="4092340" y="4628131"/>
                </a:lnTo>
                <a:lnTo>
                  <a:pt x="4129809" y="4607189"/>
                </a:lnTo>
                <a:lnTo>
                  <a:pt x="4203521" y="4544364"/>
                </a:lnTo>
                <a:lnTo>
                  <a:pt x="4239741" y="4512951"/>
                </a:lnTo>
                <a:lnTo>
                  <a:pt x="4275523" y="4481538"/>
                </a:lnTo>
                <a:lnTo>
                  <a:pt x="4310855" y="4450126"/>
                </a:lnTo>
                <a:lnTo>
                  <a:pt x="4345727" y="4418713"/>
                </a:lnTo>
                <a:lnTo>
                  <a:pt x="4380128" y="4387300"/>
                </a:lnTo>
                <a:lnTo>
                  <a:pt x="4413897" y="4345417"/>
                </a:lnTo>
                <a:lnTo>
                  <a:pt x="4446891" y="4314004"/>
                </a:lnTo>
                <a:lnTo>
                  <a:pt x="4479108" y="4282592"/>
                </a:lnTo>
                <a:lnTo>
                  <a:pt x="4510548" y="4240708"/>
                </a:lnTo>
                <a:lnTo>
                  <a:pt x="4541212" y="4209295"/>
                </a:lnTo>
                <a:lnTo>
                  <a:pt x="4571100" y="4167412"/>
                </a:lnTo>
                <a:lnTo>
                  <a:pt x="4600212" y="4135999"/>
                </a:lnTo>
                <a:lnTo>
                  <a:pt x="4628548" y="4094116"/>
                </a:lnTo>
                <a:lnTo>
                  <a:pt x="4656107" y="4062703"/>
                </a:lnTo>
                <a:lnTo>
                  <a:pt x="4682889" y="4020819"/>
                </a:lnTo>
                <a:lnTo>
                  <a:pt x="4708896" y="3978936"/>
                </a:lnTo>
                <a:lnTo>
                  <a:pt x="4734126" y="3947523"/>
                </a:lnTo>
                <a:lnTo>
                  <a:pt x="4758580" y="3905640"/>
                </a:lnTo>
                <a:lnTo>
                  <a:pt x="4782257" y="3863756"/>
                </a:lnTo>
                <a:lnTo>
                  <a:pt x="4805158" y="3821873"/>
                </a:lnTo>
                <a:lnTo>
                  <a:pt x="4827283" y="3779989"/>
                </a:lnTo>
                <a:lnTo>
                  <a:pt x="4848632" y="3738106"/>
                </a:lnTo>
                <a:lnTo>
                  <a:pt x="4869204" y="3706693"/>
                </a:lnTo>
                <a:lnTo>
                  <a:pt x="4889000" y="3664809"/>
                </a:lnTo>
                <a:lnTo>
                  <a:pt x="4908020" y="3622926"/>
                </a:lnTo>
                <a:lnTo>
                  <a:pt x="4926263" y="3581042"/>
                </a:lnTo>
                <a:lnTo>
                  <a:pt x="4943730" y="3539159"/>
                </a:lnTo>
                <a:lnTo>
                  <a:pt x="4960421" y="3497275"/>
                </a:lnTo>
                <a:lnTo>
                  <a:pt x="4976335" y="3455392"/>
                </a:lnTo>
                <a:lnTo>
                  <a:pt x="4991473" y="3413508"/>
                </a:lnTo>
                <a:lnTo>
                  <a:pt x="5005835" y="3361154"/>
                </a:lnTo>
                <a:lnTo>
                  <a:pt x="5019420" y="3319270"/>
                </a:lnTo>
                <a:lnTo>
                  <a:pt x="5032229" y="3277387"/>
                </a:lnTo>
                <a:lnTo>
                  <a:pt x="5044262" y="3235503"/>
                </a:lnTo>
                <a:lnTo>
                  <a:pt x="5055519" y="3193620"/>
                </a:lnTo>
                <a:lnTo>
                  <a:pt x="5065999" y="3151736"/>
                </a:lnTo>
                <a:lnTo>
                  <a:pt x="5075703" y="3099382"/>
                </a:lnTo>
                <a:lnTo>
                  <a:pt x="5084630" y="3057498"/>
                </a:lnTo>
                <a:lnTo>
                  <a:pt x="5092782" y="3015614"/>
                </a:lnTo>
                <a:lnTo>
                  <a:pt x="5100157" y="2973731"/>
                </a:lnTo>
                <a:lnTo>
                  <a:pt x="5106755" y="2931847"/>
                </a:lnTo>
                <a:lnTo>
                  <a:pt x="5112578" y="2879493"/>
                </a:lnTo>
                <a:lnTo>
                  <a:pt x="5117624" y="2837609"/>
                </a:lnTo>
                <a:lnTo>
                  <a:pt x="5121893" y="2795726"/>
                </a:lnTo>
                <a:lnTo>
                  <a:pt x="5125387" y="2753842"/>
                </a:lnTo>
                <a:lnTo>
                  <a:pt x="5128104" y="2701488"/>
                </a:lnTo>
                <a:lnTo>
                  <a:pt x="5130045" y="2659604"/>
                </a:lnTo>
                <a:lnTo>
                  <a:pt x="5131209" y="2617721"/>
                </a:lnTo>
                <a:lnTo>
                  <a:pt x="5131597" y="2565366"/>
                </a:lnTo>
                <a:lnTo>
                  <a:pt x="5131209" y="2523483"/>
                </a:lnTo>
                <a:lnTo>
                  <a:pt x="5130045" y="2481599"/>
                </a:lnTo>
                <a:lnTo>
                  <a:pt x="5128104" y="2439716"/>
                </a:lnTo>
                <a:lnTo>
                  <a:pt x="5125387" y="2387361"/>
                </a:lnTo>
                <a:lnTo>
                  <a:pt x="5121893" y="2345478"/>
                </a:lnTo>
                <a:lnTo>
                  <a:pt x="5117624" y="2303594"/>
                </a:lnTo>
                <a:lnTo>
                  <a:pt x="5112578" y="2261711"/>
                </a:lnTo>
                <a:lnTo>
                  <a:pt x="5106755" y="2209356"/>
                </a:lnTo>
                <a:lnTo>
                  <a:pt x="5100157" y="2167473"/>
                </a:lnTo>
                <a:lnTo>
                  <a:pt x="5092782" y="2125589"/>
                </a:lnTo>
                <a:lnTo>
                  <a:pt x="5084630" y="2083706"/>
                </a:lnTo>
                <a:lnTo>
                  <a:pt x="5075703" y="2031351"/>
                </a:lnTo>
                <a:lnTo>
                  <a:pt x="5065999" y="1989468"/>
                </a:lnTo>
                <a:lnTo>
                  <a:pt x="5055519" y="1947584"/>
                </a:lnTo>
                <a:lnTo>
                  <a:pt x="5044262" y="1905701"/>
                </a:lnTo>
                <a:lnTo>
                  <a:pt x="5032229" y="1863817"/>
                </a:lnTo>
                <a:lnTo>
                  <a:pt x="5019420" y="1821934"/>
                </a:lnTo>
                <a:lnTo>
                  <a:pt x="5005835" y="1780050"/>
                </a:lnTo>
                <a:lnTo>
                  <a:pt x="4991473" y="1727696"/>
                </a:lnTo>
                <a:lnTo>
                  <a:pt x="4976335" y="1685812"/>
                </a:lnTo>
                <a:lnTo>
                  <a:pt x="4960421" y="1643929"/>
                </a:lnTo>
                <a:lnTo>
                  <a:pt x="4943730" y="1602045"/>
                </a:lnTo>
                <a:lnTo>
                  <a:pt x="4926263" y="1560161"/>
                </a:lnTo>
                <a:lnTo>
                  <a:pt x="4908020" y="1518278"/>
                </a:lnTo>
                <a:lnTo>
                  <a:pt x="4889000" y="1476394"/>
                </a:lnTo>
                <a:lnTo>
                  <a:pt x="4869204" y="1434511"/>
                </a:lnTo>
                <a:lnTo>
                  <a:pt x="4848632" y="1392627"/>
                </a:lnTo>
                <a:lnTo>
                  <a:pt x="4827283" y="1361215"/>
                </a:lnTo>
                <a:lnTo>
                  <a:pt x="4805158" y="1319331"/>
                </a:lnTo>
                <a:lnTo>
                  <a:pt x="4782257" y="1277448"/>
                </a:lnTo>
                <a:lnTo>
                  <a:pt x="4758580" y="1235564"/>
                </a:lnTo>
                <a:lnTo>
                  <a:pt x="4734126" y="1193680"/>
                </a:lnTo>
                <a:lnTo>
                  <a:pt x="4708896" y="1162268"/>
                </a:lnTo>
                <a:lnTo>
                  <a:pt x="4682889" y="1120384"/>
                </a:lnTo>
                <a:lnTo>
                  <a:pt x="4656107" y="1078501"/>
                </a:lnTo>
                <a:lnTo>
                  <a:pt x="4628548" y="1047088"/>
                </a:lnTo>
                <a:lnTo>
                  <a:pt x="4600212" y="1005204"/>
                </a:lnTo>
                <a:lnTo>
                  <a:pt x="4571100" y="973792"/>
                </a:lnTo>
                <a:lnTo>
                  <a:pt x="4541212" y="931908"/>
                </a:lnTo>
                <a:lnTo>
                  <a:pt x="4510548" y="900496"/>
                </a:lnTo>
                <a:lnTo>
                  <a:pt x="4479108" y="858612"/>
                </a:lnTo>
                <a:lnTo>
                  <a:pt x="4446891" y="827199"/>
                </a:lnTo>
                <a:lnTo>
                  <a:pt x="4413897" y="785316"/>
                </a:lnTo>
                <a:lnTo>
                  <a:pt x="4380128" y="753903"/>
                </a:lnTo>
                <a:lnTo>
                  <a:pt x="4345727" y="722491"/>
                </a:lnTo>
                <a:lnTo>
                  <a:pt x="4310855" y="691078"/>
                </a:lnTo>
                <a:lnTo>
                  <a:pt x="4275523" y="659665"/>
                </a:lnTo>
                <a:lnTo>
                  <a:pt x="4239741" y="628253"/>
                </a:lnTo>
                <a:lnTo>
                  <a:pt x="4203521" y="596840"/>
                </a:lnTo>
                <a:lnTo>
                  <a:pt x="4129809" y="534015"/>
                </a:lnTo>
                <a:lnTo>
                  <a:pt x="4092340" y="502602"/>
                </a:lnTo>
                <a:lnTo>
                  <a:pt x="4054475" y="481660"/>
                </a:lnTo>
                <a:lnTo>
                  <a:pt x="4016227" y="450248"/>
                </a:lnTo>
                <a:lnTo>
                  <a:pt x="3977606" y="429306"/>
                </a:lnTo>
                <a:lnTo>
                  <a:pt x="3938624" y="397893"/>
                </a:lnTo>
                <a:lnTo>
                  <a:pt x="3819616" y="335068"/>
                </a:lnTo>
                <a:lnTo>
                  <a:pt x="3779296" y="303655"/>
                </a:lnTo>
                <a:lnTo>
                  <a:pt x="3697747" y="261772"/>
                </a:lnTo>
                <a:lnTo>
                  <a:pt x="3656540" y="251301"/>
                </a:lnTo>
                <a:lnTo>
                  <a:pt x="3531317" y="188475"/>
                </a:lnTo>
                <a:lnTo>
                  <a:pt x="3489079" y="178005"/>
                </a:lnTo>
                <a:lnTo>
                  <a:pt x="3446611" y="157063"/>
                </a:lnTo>
                <a:lnTo>
                  <a:pt x="3403924" y="146592"/>
                </a:lnTo>
                <a:lnTo>
                  <a:pt x="3361029" y="125650"/>
                </a:lnTo>
                <a:lnTo>
                  <a:pt x="2967408" y="31412"/>
                </a:lnTo>
                <a:close/>
              </a:path>
              <a:path w="5132069" h="5130800">
                <a:moveTo>
                  <a:pt x="2878570" y="20941"/>
                </a:moveTo>
                <a:lnTo>
                  <a:pt x="2253029" y="20941"/>
                </a:lnTo>
                <a:lnTo>
                  <a:pt x="2208567" y="31412"/>
                </a:lnTo>
                <a:lnTo>
                  <a:pt x="2923033" y="31412"/>
                </a:lnTo>
                <a:lnTo>
                  <a:pt x="2878570" y="20941"/>
                </a:lnTo>
                <a:close/>
              </a:path>
              <a:path w="5132069" h="5130800">
                <a:moveTo>
                  <a:pt x="2789426" y="10470"/>
                </a:moveTo>
                <a:lnTo>
                  <a:pt x="2342172" y="10470"/>
                </a:lnTo>
                <a:lnTo>
                  <a:pt x="2297567" y="20941"/>
                </a:lnTo>
                <a:lnTo>
                  <a:pt x="2834031" y="20941"/>
                </a:lnTo>
                <a:lnTo>
                  <a:pt x="2789426" y="10470"/>
                </a:lnTo>
                <a:close/>
              </a:path>
              <a:path w="5132069" h="5130800">
                <a:moveTo>
                  <a:pt x="2610568" y="0"/>
                </a:moveTo>
                <a:lnTo>
                  <a:pt x="2521029" y="0"/>
                </a:lnTo>
                <a:lnTo>
                  <a:pt x="2476271" y="10470"/>
                </a:lnTo>
                <a:lnTo>
                  <a:pt x="2655326" y="10470"/>
                </a:lnTo>
                <a:lnTo>
                  <a:pt x="2610568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78017" y="2664369"/>
            <a:ext cx="5194386" cy="51943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09435" y="2675662"/>
            <a:ext cx="5132070" cy="5130800"/>
          </a:xfrm>
          <a:custGeom>
            <a:avLst/>
            <a:gdLst/>
            <a:ahLst/>
            <a:cxnLst/>
            <a:rect l="l" t="t" r="r" b="b"/>
            <a:pathLst>
              <a:path w="5132070" h="5130800">
                <a:moveTo>
                  <a:pt x="2834007" y="5120262"/>
                </a:moveTo>
                <a:lnTo>
                  <a:pt x="2297545" y="5120262"/>
                </a:lnTo>
                <a:lnTo>
                  <a:pt x="2342150" y="5130733"/>
                </a:lnTo>
                <a:lnTo>
                  <a:pt x="2789403" y="5130733"/>
                </a:lnTo>
                <a:lnTo>
                  <a:pt x="2834007" y="5120262"/>
                </a:lnTo>
                <a:close/>
              </a:path>
              <a:path w="5132070" h="5130800">
                <a:moveTo>
                  <a:pt x="2967383" y="5099321"/>
                </a:moveTo>
                <a:lnTo>
                  <a:pt x="2164169" y="5099321"/>
                </a:lnTo>
                <a:lnTo>
                  <a:pt x="2253006" y="5120262"/>
                </a:lnTo>
                <a:lnTo>
                  <a:pt x="2878546" y="5120262"/>
                </a:lnTo>
                <a:lnTo>
                  <a:pt x="2967383" y="5099321"/>
                </a:lnTo>
                <a:close/>
              </a:path>
              <a:path w="5132070" h="5130800">
                <a:moveTo>
                  <a:pt x="2967383" y="31412"/>
                </a:moveTo>
                <a:lnTo>
                  <a:pt x="2164169" y="31412"/>
                </a:lnTo>
                <a:lnTo>
                  <a:pt x="1770555" y="125650"/>
                </a:lnTo>
                <a:lnTo>
                  <a:pt x="1727661" y="146592"/>
                </a:lnTo>
                <a:lnTo>
                  <a:pt x="1684974" y="157063"/>
                </a:lnTo>
                <a:lnTo>
                  <a:pt x="1642508" y="178005"/>
                </a:lnTo>
                <a:lnTo>
                  <a:pt x="1600271" y="188475"/>
                </a:lnTo>
                <a:lnTo>
                  <a:pt x="1475052" y="251301"/>
                </a:lnTo>
                <a:lnTo>
                  <a:pt x="1433846" y="261772"/>
                </a:lnTo>
                <a:lnTo>
                  <a:pt x="1352300" y="303655"/>
                </a:lnTo>
                <a:lnTo>
                  <a:pt x="1311982" y="335068"/>
                </a:lnTo>
                <a:lnTo>
                  <a:pt x="1192979" y="397893"/>
                </a:lnTo>
                <a:lnTo>
                  <a:pt x="1153998" y="429306"/>
                </a:lnTo>
                <a:lnTo>
                  <a:pt x="1115379" y="450248"/>
                </a:lnTo>
                <a:lnTo>
                  <a:pt x="1077133" y="481660"/>
                </a:lnTo>
                <a:lnTo>
                  <a:pt x="1039271" y="502602"/>
                </a:lnTo>
                <a:lnTo>
                  <a:pt x="1001803" y="534015"/>
                </a:lnTo>
                <a:lnTo>
                  <a:pt x="928095" y="596840"/>
                </a:lnTo>
                <a:lnTo>
                  <a:pt x="891877" y="628253"/>
                </a:lnTo>
                <a:lnTo>
                  <a:pt x="856098" y="659665"/>
                </a:lnTo>
                <a:lnTo>
                  <a:pt x="820768" y="691078"/>
                </a:lnTo>
                <a:lnTo>
                  <a:pt x="785898" y="722491"/>
                </a:lnTo>
                <a:lnTo>
                  <a:pt x="751500" y="753903"/>
                </a:lnTo>
                <a:lnTo>
                  <a:pt x="717729" y="785316"/>
                </a:lnTo>
                <a:lnTo>
                  <a:pt x="684735" y="827199"/>
                </a:lnTo>
                <a:lnTo>
                  <a:pt x="652516" y="858612"/>
                </a:lnTo>
                <a:lnTo>
                  <a:pt x="621074" y="900496"/>
                </a:lnTo>
                <a:lnTo>
                  <a:pt x="590409" y="931908"/>
                </a:lnTo>
                <a:lnTo>
                  <a:pt x="560520" y="973792"/>
                </a:lnTo>
                <a:lnTo>
                  <a:pt x="531407" y="1005204"/>
                </a:lnTo>
                <a:lnTo>
                  <a:pt x="503070" y="1047088"/>
                </a:lnTo>
                <a:lnTo>
                  <a:pt x="475510" y="1078501"/>
                </a:lnTo>
                <a:lnTo>
                  <a:pt x="448726" y="1120384"/>
                </a:lnTo>
                <a:lnTo>
                  <a:pt x="422719" y="1162268"/>
                </a:lnTo>
                <a:lnTo>
                  <a:pt x="397487" y="1193680"/>
                </a:lnTo>
                <a:lnTo>
                  <a:pt x="373033" y="1235564"/>
                </a:lnTo>
                <a:lnTo>
                  <a:pt x="349354" y="1277448"/>
                </a:lnTo>
                <a:lnTo>
                  <a:pt x="326452" y="1319331"/>
                </a:lnTo>
                <a:lnTo>
                  <a:pt x="304326" y="1361215"/>
                </a:lnTo>
                <a:lnTo>
                  <a:pt x="282977" y="1392627"/>
                </a:lnTo>
                <a:lnTo>
                  <a:pt x="262404" y="1434511"/>
                </a:lnTo>
                <a:lnTo>
                  <a:pt x="242607" y="1476394"/>
                </a:lnTo>
                <a:lnTo>
                  <a:pt x="223586" y="1518278"/>
                </a:lnTo>
                <a:lnTo>
                  <a:pt x="205342" y="1560161"/>
                </a:lnTo>
                <a:lnTo>
                  <a:pt x="187875" y="1602045"/>
                </a:lnTo>
                <a:lnTo>
                  <a:pt x="171183" y="1643929"/>
                </a:lnTo>
                <a:lnTo>
                  <a:pt x="155268" y="1685812"/>
                </a:lnTo>
                <a:lnTo>
                  <a:pt x="140130" y="1727696"/>
                </a:lnTo>
                <a:lnTo>
                  <a:pt x="125767" y="1780050"/>
                </a:lnTo>
                <a:lnTo>
                  <a:pt x="112181" y="1821934"/>
                </a:lnTo>
                <a:lnTo>
                  <a:pt x="99371" y="1863817"/>
                </a:lnTo>
                <a:lnTo>
                  <a:pt x="87338" y="1905701"/>
                </a:lnTo>
                <a:lnTo>
                  <a:pt x="76081" y="1947584"/>
                </a:lnTo>
                <a:lnTo>
                  <a:pt x="65601" y="1989468"/>
                </a:lnTo>
                <a:lnTo>
                  <a:pt x="55896" y="2031351"/>
                </a:lnTo>
                <a:lnTo>
                  <a:pt x="46968" y="2083706"/>
                </a:lnTo>
                <a:lnTo>
                  <a:pt x="38817" y="2125589"/>
                </a:lnTo>
                <a:lnTo>
                  <a:pt x="31441" y="2167473"/>
                </a:lnTo>
                <a:lnTo>
                  <a:pt x="24842" y="2209356"/>
                </a:lnTo>
                <a:lnTo>
                  <a:pt x="19020" y="2261711"/>
                </a:lnTo>
                <a:lnTo>
                  <a:pt x="13974" y="2303594"/>
                </a:lnTo>
                <a:lnTo>
                  <a:pt x="9704" y="2345478"/>
                </a:lnTo>
                <a:lnTo>
                  <a:pt x="6210" y="2387361"/>
                </a:lnTo>
                <a:lnTo>
                  <a:pt x="3493" y="2439716"/>
                </a:lnTo>
                <a:lnTo>
                  <a:pt x="1552" y="2481599"/>
                </a:lnTo>
                <a:lnTo>
                  <a:pt x="388" y="2523483"/>
                </a:lnTo>
                <a:lnTo>
                  <a:pt x="0" y="2565366"/>
                </a:lnTo>
                <a:lnTo>
                  <a:pt x="388" y="2617721"/>
                </a:lnTo>
                <a:lnTo>
                  <a:pt x="1552" y="2659604"/>
                </a:lnTo>
                <a:lnTo>
                  <a:pt x="3493" y="2701488"/>
                </a:lnTo>
                <a:lnTo>
                  <a:pt x="6210" y="2753842"/>
                </a:lnTo>
                <a:lnTo>
                  <a:pt x="9704" y="2795726"/>
                </a:lnTo>
                <a:lnTo>
                  <a:pt x="13974" y="2837609"/>
                </a:lnTo>
                <a:lnTo>
                  <a:pt x="19020" y="2879493"/>
                </a:lnTo>
                <a:lnTo>
                  <a:pt x="24842" y="2931847"/>
                </a:lnTo>
                <a:lnTo>
                  <a:pt x="31441" y="2973731"/>
                </a:lnTo>
                <a:lnTo>
                  <a:pt x="38817" y="3015614"/>
                </a:lnTo>
                <a:lnTo>
                  <a:pt x="46968" y="3057498"/>
                </a:lnTo>
                <a:lnTo>
                  <a:pt x="55896" y="3099382"/>
                </a:lnTo>
                <a:lnTo>
                  <a:pt x="65601" y="3151736"/>
                </a:lnTo>
                <a:lnTo>
                  <a:pt x="76081" y="3193620"/>
                </a:lnTo>
                <a:lnTo>
                  <a:pt x="87338" y="3235503"/>
                </a:lnTo>
                <a:lnTo>
                  <a:pt x="99371" y="3277387"/>
                </a:lnTo>
                <a:lnTo>
                  <a:pt x="112181" y="3319270"/>
                </a:lnTo>
                <a:lnTo>
                  <a:pt x="125767" y="3361154"/>
                </a:lnTo>
                <a:lnTo>
                  <a:pt x="140130" y="3413508"/>
                </a:lnTo>
                <a:lnTo>
                  <a:pt x="155268" y="3455392"/>
                </a:lnTo>
                <a:lnTo>
                  <a:pt x="171183" y="3497275"/>
                </a:lnTo>
                <a:lnTo>
                  <a:pt x="187875" y="3539159"/>
                </a:lnTo>
                <a:lnTo>
                  <a:pt x="205342" y="3581042"/>
                </a:lnTo>
                <a:lnTo>
                  <a:pt x="223586" y="3622926"/>
                </a:lnTo>
                <a:lnTo>
                  <a:pt x="242607" y="3664809"/>
                </a:lnTo>
                <a:lnTo>
                  <a:pt x="262404" y="3706693"/>
                </a:lnTo>
                <a:lnTo>
                  <a:pt x="282977" y="3738106"/>
                </a:lnTo>
                <a:lnTo>
                  <a:pt x="304326" y="3779989"/>
                </a:lnTo>
                <a:lnTo>
                  <a:pt x="326452" y="3821873"/>
                </a:lnTo>
                <a:lnTo>
                  <a:pt x="349354" y="3863756"/>
                </a:lnTo>
                <a:lnTo>
                  <a:pt x="373033" y="3905640"/>
                </a:lnTo>
                <a:lnTo>
                  <a:pt x="397487" y="3947523"/>
                </a:lnTo>
                <a:lnTo>
                  <a:pt x="422719" y="3978936"/>
                </a:lnTo>
                <a:lnTo>
                  <a:pt x="448726" y="4020819"/>
                </a:lnTo>
                <a:lnTo>
                  <a:pt x="475510" y="4062703"/>
                </a:lnTo>
                <a:lnTo>
                  <a:pt x="503070" y="4094116"/>
                </a:lnTo>
                <a:lnTo>
                  <a:pt x="531407" y="4135999"/>
                </a:lnTo>
                <a:lnTo>
                  <a:pt x="560520" y="4167412"/>
                </a:lnTo>
                <a:lnTo>
                  <a:pt x="590409" y="4209295"/>
                </a:lnTo>
                <a:lnTo>
                  <a:pt x="621074" y="4240708"/>
                </a:lnTo>
                <a:lnTo>
                  <a:pt x="652516" y="4282592"/>
                </a:lnTo>
                <a:lnTo>
                  <a:pt x="684735" y="4314004"/>
                </a:lnTo>
                <a:lnTo>
                  <a:pt x="717729" y="4345417"/>
                </a:lnTo>
                <a:lnTo>
                  <a:pt x="751500" y="4387300"/>
                </a:lnTo>
                <a:lnTo>
                  <a:pt x="785898" y="4418713"/>
                </a:lnTo>
                <a:lnTo>
                  <a:pt x="820768" y="4450126"/>
                </a:lnTo>
                <a:lnTo>
                  <a:pt x="856098" y="4481538"/>
                </a:lnTo>
                <a:lnTo>
                  <a:pt x="891877" y="4512951"/>
                </a:lnTo>
                <a:lnTo>
                  <a:pt x="928095" y="4544364"/>
                </a:lnTo>
                <a:lnTo>
                  <a:pt x="1001803" y="4607189"/>
                </a:lnTo>
                <a:lnTo>
                  <a:pt x="1039271" y="4628131"/>
                </a:lnTo>
                <a:lnTo>
                  <a:pt x="1115379" y="4690956"/>
                </a:lnTo>
                <a:lnTo>
                  <a:pt x="1153998" y="4711898"/>
                </a:lnTo>
                <a:lnTo>
                  <a:pt x="1192979" y="4743311"/>
                </a:lnTo>
                <a:lnTo>
                  <a:pt x="1232310" y="4764252"/>
                </a:lnTo>
                <a:lnTo>
                  <a:pt x="1392925" y="4848019"/>
                </a:lnTo>
                <a:lnTo>
                  <a:pt x="1600271" y="4952728"/>
                </a:lnTo>
                <a:lnTo>
                  <a:pt x="1642508" y="4963199"/>
                </a:lnTo>
                <a:lnTo>
                  <a:pt x="1684974" y="4984141"/>
                </a:lnTo>
                <a:lnTo>
                  <a:pt x="1770555" y="5005083"/>
                </a:lnTo>
                <a:lnTo>
                  <a:pt x="1813647" y="5026024"/>
                </a:lnTo>
                <a:lnTo>
                  <a:pt x="2119894" y="5099321"/>
                </a:lnTo>
                <a:lnTo>
                  <a:pt x="3011659" y="5099321"/>
                </a:lnTo>
                <a:lnTo>
                  <a:pt x="3317907" y="5026024"/>
                </a:lnTo>
                <a:lnTo>
                  <a:pt x="3360998" y="5005083"/>
                </a:lnTo>
                <a:lnTo>
                  <a:pt x="3446579" y="4984141"/>
                </a:lnTo>
                <a:lnTo>
                  <a:pt x="3489046" y="4963199"/>
                </a:lnTo>
                <a:lnTo>
                  <a:pt x="3531283" y="4952728"/>
                </a:lnTo>
                <a:lnTo>
                  <a:pt x="3738630" y="4848019"/>
                </a:lnTo>
                <a:lnTo>
                  <a:pt x="3899246" y="4764252"/>
                </a:lnTo>
                <a:lnTo>
                  <a:pt x="3938578" y="4743311"/>
                </a:lnTo>
                <a:lnTo>
                  <a:pt x="3977559" y="4711898"/>
                </a:lnTo>
                <a:lnTo>
                  <a:pt x="4016178" y="4690956"/>
                </a:lnTo>
                <a:lnTo>
                  <a:pt x="4092287" y="4628131"/>
                </a:lnTo>
                <a:lnTo>
                  <a:pt x="4129755" y="4607189"/>
                </a:lnTo>
                <a:lnTo>
                  <a:pt x="4203463" y="4544364"/>
                </a:lnTo>
                <a:lnTo>
                  <a:pt x="4239681" y="4512951"/>
                </a:lnTo>
                <a:lnTo>
                  <a:pt x="4275461" y="4481538"/>
                </a:lnTo>
                <a:lnTo>
                  <a:pt x="4310792" y="4450126"/>
                </a:lnTo>
                <a:lnTo>
                  <a:pt x="4345661" y="4418713"/>
                </a:lnTo>
                <a:lnTo>
                  <a:pt x="4380060" y="4387300"/>
                </a:lnTo>
                <a:lnTo>
                  <a:pt x="4413831" y="4345417"/>
                </a:lnTo>
                <a:lnTo>
                  <a:pt x="4446825" y="4314004"/>
                </a:lnTo>
                <a:lnTo>
                  <a:pt x="4479044" y="4282592"/>
                </a:lnTo>
                <a:lnTo>
                  <a:pt x="4510486" y="4240708"/>
                </a:lnTo>
                <a:lnTo>
                  <a:pt x="4541151" y="4209295"/>
                </a:lnTo>
                <a:lnTo>
                  <a:pt x="4571040" y="4167412"/>
                </a:lnTo>
                <a:lnTo>
                  <a:pt x="4600153" y="4135999"/>
                </a:lnTo>
                <a:lnTo>
                  <a:pt x="4628490" y="4094116"/>
                </a:lnTo>
                <a:lnTo>
                  <a:pt x="4656050" y="4062703"/>
                </a:lnTo>
                <a:lnTo>
                  <a:pt x="4682834" y="4020819"/>
                </a:lnTo>
                <a:lnTo>
                  <a:pt x="4708841" y="3978936"/>
                </a:lnTo>
                <a:lnTo>
                  <a:pt x="4734073" y="3947523"/>
                </a:lnTo>
                <a:lnTo>
                  <a:pt x="4758527" y="3905640"/>
                </a:lnTo>
                <a:lnTo>
                  <a:pt x="4782206" y="3863756"/>
                </a:lnTo>
                <a:lnTo>
                  <a:pt x="4805108" y="3821873"/>
                </a:lnTo>
                <a:lnTo>
                  <a:pt x="4827234" y="3779989"/>
                </a:lnTo>
                <a:lnTo>
                  <a:pt x="4848583" y="3738106"/>
                </a:lnTo>
                <a:lnTo>
                  <a:pt x="4869156" y="3706693"/>
                </a:lnTo>
                <a:lnTo>
                  <a:pt x="4888953" y="3664809"/>
                </a:lnTo>
                <a:lnTo>
                  <a:pt x="4907974" y="3622926"/>
                </a:lnTo>
                <a:lnTo>
                  <a:pt x="4926218" y="3581042"/>
                </a:lnTo>
                <a:lnTo>
                  <a:pt x="4943685" y="3539159"/>
                </a:lnTo>
                <a:lnTo>
                  <a:pt x="4960377" y="3497275"/>
                </a:lnTo>
                <a:lnTo>
                  <a:pt x="4976292" y="3455392"/>
                </a:lnTo>
                <a:lnTo>
                  <a:pt x="4991430" y="3413508"/>
                </a:lnTo>
                <a:lnTo>
                  <a:pt x="5005793" y="3361154"/>
                </a:lnTo>
                <a:lnTo>
                  <a:pt x="5019379" y="3319270"/>
                </a:lnTo>
                <a:lnTo>
                  <a:pt x="5032189" y="3277387"/>
                </a:lnTo>
                <a:lnTo>
                  <a:pt x="5044222" y="3235503"/>
                </a:lnTo>
                <a:lnTo>
                  <a:pt x="5055479" y="3193620"/>
                </a:lnTo>
                <a:lnTo>
                  <a:pt x="5065959" y="3151736"/>
                </a:lnTo>
                <a:lnTo>
                  <a:pt x="5075664" y="3099382"/>
                </a:lnTo>
                <a:lnTo>
                  <a:pt x="5084592" y="3057498"/>
                </a:lnTo>
                <a:lnTo>
                  <a:pt x="5092743" y="3015614"/>
                </a:lnTo>
                <a:lnTo>
                  <a:pt x="5100119" y="2973731"/>
                </a:lnTo>
                <a:lnTo>
                  <a:pt x="5106718" y="2931847"/>
                </a:lnTo>
                <a:lnTo>
                  <a:pt x="5112540" y="2879493"/>
                </a:lnTo>
                <a:lnTo>
                  <a:pt x="5117586" y="2837609"/>
                </a:lnTo>
                <a:lnTo>
                  <a:pt x="5121856" y="2795726"/>
                </a:lnTo>
                <a:lnTo>
                  <a:pt x="5125350" y="2753842"/>
                </a:lnTo>
                <a:lnTo>
                  <a:pt x="5128067" y="2701488"/>
                </a:lnTo>
                <a:lnTo>
                  <a:pt x="5130008" y="2659604"/>
                </a:lnTo>
                <a:lnTo>
                  <a:pt x="5131172" y="2617721"/>
                </a:lnTo>
                <a:lnTo>
                  <a:pt x="5131561" y="2565366"/>
                </a:lnTo>
                <a:lnTo>
                  <a:pt x="5131172" y="2523483"/>
                </a:lnTo>
                <a:lnTo>
                  <a:pt x="5130008" y="2481599"/>
                </a:lnTo>
                <a:lnTo>
                  <a:pt x="5128067" y="2439716"/>
                </a:lnTo>
                <a:lnTo>
                  <a:pt x="5125350" y="2387361"/>
                </a:lnTo>
                <a:lnTo>
                  <a:pt x="5121856" y="2345478"/>
                </a:lnTo>
                <a:lnTo>
                  <a:pt x="5117586" y="2303594"/>
                </a:lnTo>
                <a:lnTo>
                  <a:pt x="5112540" y="2261711"/>
                </a:lnTo>
                <a:lnTo>
                  <a:pt x="5106718" y="2209356"/>
                </a:lnTo>
                <a:lnTo>
                  <a:pt x="5100119" y="2167473"/>
                </a:lnTo>
                <a:lnTo>
                  <a:pt x="5092743" y="2125589"/>
                </a:lnTo>
                <a:lnTo>
                  <a:pt x="5084592" y="2083706"/>
                </a:lnTo>
                <a:lnTo>
                  <a:pt x="5075664" y="2031351"/>
                </a:lnTo>
                <a:lnTo>
                  <a:pt x="5065959" y="1989468"/>
                </a:lnTo>
                <a:lnTo>
                  <a:pt x="5055479" y="1947584"/>
                </a:lnTo>
                <a:lnTo>
                  <a:pt x="5044222" y="1905701"/>
                </a:lnTo>
                <a:lnTo>
                  <a:pt x="5032189" y="1863817"/>
                </a:lnTo>
                <a:lnTo>
                  <a:pt x="5019379" y="1821934"/>
                </a:lnTo>
                <a:lnTo>
                  <a:pt x="5005793" y="1780050"/>
                </a:lnTo>
                <a:lnTo>
                  <a:pt x="4991430" y="1727696"/>
                </a:lnTo>
                <a:lnTo>
                  <a:pt x="4976292" y="1685812"/>
                </a:lnTo>
                <a:lnTo>
                  <a:pt x="4960377" y="1643929"/>
                </a:lnTo>
                <a:lnTo>
                  <a:pt x="4943685" y="1602045"/>
                </a:lnTo>
                <a:lnTo>
                  <a:pt x="4926218" y="1560161"/>
                </a:lnTo>
                <a:lnTo>
                  <a:pt x="4907974" y="1518278"/>
                </a:lnTo>
                <a:lnTo>
                  <a:pt x="4888953" y="1476394"/>
                </a:lnTo>
                <a:lnTo>
                  <a:pt x="4869156" y="1434511"/>
                </a:lnTo>
                <a:lnTo>
                  <a:pt x="4848583" y="1392627"/>
                </a:lnTo>
                <a:lnTo>
                  <a:pt x="4827234" y="1361215"/>
                </a:lnTo>
                <a:lnTo>
                  <a:pt x="4805108" y="1319331"/>
                </a:lnTo>
                <a:lnTo>
                  <a:pt x="4782206" y="1277448"/>
                </a:lnTo>
                <a:lnTo>
                  <a:pt x="4758527" y="1235564"/>
                </a:lnTo>
                <a:lnTo>
                  <a:pt x="4734073" y="1193680"/>
                </a:lnTo>
                <a:lnTo>
                  <a:pt x="4708841" y="1162268"/>
                </a:lnTo>
                <a:lnTo>
                  <a:pt x="4682834" y="1120384"/>
                </a:lnTo>
                <a:lnTo>
                  <a:pt x="4656050" y="1078501"/>
                </a:lnTo>
                <a:lnTo>
                  <a:pt x="4628490" y="1047088"/>
                </a:lnTo>
                <a:lnTo>
                  <a:pt x="4600153" y="1005204"/>
                </a:lnTo>
                <a:lnTo>
                  <a:pt x="4571040" y="973792"/>
                </a:lnTo>
                <a:lnTo>
                  <a:pt x="4541151" y="931908"/>
                </a:lnTo>
                <a:lnTo>
                  <a:pt x="4510486" y="900496"/>
                </a:lnTo>
                <a:lnTo>
                  <a:pt x="4479044" y="858612"/>
                </a:lnTo>
                <a:lnTo>
                  <a:pt x="4446825" y="827199"/>
                </a:lnTo>
                <a:lnTo>
                  <a:pt x="4413831" y="785316"/>
                </a:lnTo>
                <a:lnTo>
                  <a:pt x="4380060" y="753903"/>
                </a:lnTo>
                <a:lnTo>
                  <a:pt x="4345661" y="722491"/>
                </a:lnTo>
                <a:lnTo>
                  <a:pt x="4310792" y="691078"/>
                </a:lnTo>
                <a:lnTo>
                  <a:pt x="4275461" y="659665"/>
                </a:lnTo>
                <a:lnTo>
                  <a:pt x="4239681" y="628253"/>
                </a:lnTo>
                <a:lnTo>
                  <a:pt x="4203463" y="596840"/>
                </a:lnTo>
                <a:lnTo>
                  <a:pt x="4129755" y="534015"/>
                </a:lnTo>
                <a:lnTo>
                  <a:pt x="4092287" y="502602"/>
                </a:lnTo>
                <a:lnTo>
                  <a:pt x="4054424" y="481660"/>
                </a:lnTo>
                <a:lnTo>
                  <a:pt x="4016178" y="450248"/>
                </a:lnTo>
                <a:lnTo>
                  <a:pt x="3977559" y="429306"/>
                </a:lnTo>
                <a:lnTo>
                  <a:pt x="3938578" y="397893"/>
                </a:lnTo>
                <a:lnTo>
                  <a:pt x="3819574" y="335068"/>
                </a:lnTo>
                <a:lnTo>
                  <a:pt x="3779256" y="303655"/>
                </a:lnTo>
                <a:lnTo>
                  <a:pt x="3697709" y="261772"/>
                </a:lnTo>
                <a:lnTo>
                  <a:pt x="3656503" y="251301"/>
                </a:lnTo>
                <a:lnTo>
                  <a:pt x="3531283" y="188475"/>
                </a:lnTo>
                <a:lnTo>
                  <a:pt x="3489046" y="178005"/>
                </a:lnTo>
                <a:lnTo>
                  <a:pt x="3446579" y="157063"/>
                </a:lnTo>
                <a:lnTo>
                  <a:pt x="3403893" y="146592"/>
                </a:lnTo>
                <a:lnTo>
                  <a:pt x="3360998" y="125650"/>
                </a:lnTo>
                <a:lnTo>
                  <a:pt x="2967383" y="31412"/>
                </a:lnTo>
                <a:close/>
              </a:path>
              <a:path w="5132070" h="5130800">
                <a:moveTo>
                  <a:pt x="2878546" y="20941"/>
                </a:moveTo>
                <a:lnTo>
                  <a:pt x="2253006" y="20941"/>
                </a:lnTo>
                <a:lnTo>
                  <a:pt x="2208544" y="31412"/>
                </a:lnTo>
                <a:lnTo>
                  <a:pt x="2923009" y="31412"/>
                </a:lnTo>
                <a:lnTo>
                  <a:pt x="2878546" y="20941"/>
                </a:lnTo>
                <a:close/>
              </a:path>
              <a:path w="5132070" h="5130800">
                <a:moveTo>
                  <a:pt x="2789403" y="10470"/>
                </a:moveTo>
                <a:lnTo>
                  <a:pt x="2342150" y="10470"/>
                </a:lnTo>
                <a:lnTo>
                  <a:pt x="2297545" y="20941"/>
                </a:lnTo>
                <a:lnTo>
                  <a:pt x="2834007" y="20941"/>
                </a:lnTo>
                <a:lnTo>
                  <a:pt x="2789403" y="10470"/>
                </a:lnTo>
                <a:close/>
              </a:path>
              <a:path w="5132070" h="5130800">
                <a:moveTo>
                  <a:pt x="2610545" y="0"/>
                </a:moveTo>
                <a:lnTo>
                  <a:pt x="2521007" y="0"/>
                </a:lnTo>
                <a:lnTo>
                  <a:pt x="2476249" y="10470"/>
                </a:lnTo>
                <a:lnTo>
                  <a:pt x="2655303" y="10470"/>
                </a:lnTo>
                <a:lnTo>
                  <a:pt x="2610545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29061" y="7999243"/>
            <a:ext cx="12046585" cy="1934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41145" marR="5080" indent="-1529080" algn="ctr">
              <a:lnSpc>
                <a:spcPct val="148600"/>
              </a:lnSpc>
            </a:pPr>
            <a:r>
              <a:rPr lang="en-US" sz="4400" spc="-120" dirty="0" smtClean="0">
                <a:solidFill>
                  <a:srgbClr val="212121"/>
                </a:solidFill>
                <a:latin typeface="배달의민족 연성" pitchFamily="50" charset="-127"/>
                <a:ea typeface="배달의민족 연성" pitchFamily="50" charset="-127"/>
                <a:cs typeface="Arial"/>
              </a:rPr>
              <a:t>Web</a:t>
            </a:r>
            <a:r>
              <a:rPr lang="ko-KR" altLang="en-US" sz="4400" spc="-120" dirty="0" smtClean="0">
                <a:solidFill>
                  <a:srgbClr val="212121"/>
                </a:solidFill>
                <a:latin typeface="배달의민족 연성" pitchFamily="50" charset="-127"/>
                <a:ea typeface="배달의민족 연성" pitchFamily="50" charset="-127"/>
                <a:cs typeface="Arial"/>
              </a:rPr>
              <a:t>과</a:t>
            </a:r>
            <a:r>
              <a:rPr sz="4400" spc="-120" dirty="0" smtClean="0">
                <a:solidFill>
                  <a:srgbClr val="212121"/>
                </a:solidFill>
                <a:latin typeface="배달의민족 연성" pitchFamily="50" charset="-127"/>
                <a:ea typeface="배달의민족 연성" pitchFamily="50" charset="-127"/>
                <a:cs typeface="Malgun Gothic"/>
              </a:rPr>
              <a:t> </a:t>
            </a:r>
            <a:r>
              <a:rPr lang="ko-KR" altLang="en-US" sz="4400" spc="-120" dirty="0" smtClean="0">
                <a:solidFill>
                  <a:srgbClr val="212121"/>
                </a:solidFill>
                <a:latin typeface="배달의민족 연성" pitchFamily="50" charset="-127"/>
                <a:ea typeface="배달의민족 연성" pitchFamily="50" charset="-127"/>
                <a:cs typeface="Malgun Gothic"/>
              </a:rPr>
              <a:t>이웃을</a:t>
            </a:r>
            <a:r>
              <a:rPr sz="4400" spc="-495" dirty="0" smtClean="0">
                <a:solidFill>
                  <a:srgbClr val="212121"/>
                </a:solidFill>
                <a:latin typeface="배달의민족 연성" pitchFamily="50" charset="-127"/>
                <a:ea typeface="배달의민족 연성" pitchFamily="50" charset="-127"/>
                <a:cs typeface="Malgun Gothic"/>
              </a:rPr>
              <a:t> </a:t>
            </a:r>
            <a:r>
              <a:rPr sz="4400" spc="-495" dirty="0" err="1">
                <a:solidFill>
                  <a:srgbClr val="212121"/>
                </a:solidFill>
                <a:latin typeface="배달의민족 연성" pitchFamily="50" charset="-127"/>
                <a:ea typeface="배달의민족 연성" pitchFamily="50" charset="-127"/>
                <a:cs typeface="Malgun Gothic"/>
              </a:rPr>
              <a:t>결합하여</a:t>
            </a:r>
            <a:r>
              <a:rPr sz="4400" spc="-495" dirty="0">
                <a:solidFill>
                  <a:srgbClr val="212121"/>
                </a:solidFill>
                <a:latin typeface="배달의민족 연성" pitchFamily="50" charset="-127"/>
                <a:ea typeface="배달의민족 연성" pitchFamily="50" charset="-127"/>
                <a:cs typeface="Malgun Gothic"/>
              </a:rPr>
              <a:t> </a:t>
            </a:r>
            <a:r>
              <a:rPr lang="ko-KR" altLang="en-US" sz="4400" spc="-495" dirty="0" smtClean="0">
                <a:solidFill>
                  <a:srgbClr val="212121"/>
                </a:solidFill>
                <a:latin typeface="배달의민족 연성" pitchFamily="50" charset="-127"/>
                <a:ea typeface="배달의민족 연성" pitchFamily="50" charset="-127"/>
                <a:cs typeface="Malgun Gothic"/>
              </a:rPr>
              <a:t>커뮤니티</a:t>
            </a:r>
            <a:r>
              <a:rPr sz="4400" spc="-495" dirty="0" smtClean="0">
                <a:solidFill>
                  <a:srgbClr val="212121"/>
                </a:solidFill>
                <a:latin typeface="배달의민족 연성" pitchFamily="50" charset="-127"/>
                <a:ea typeface="배달의민족 연성" pitchFamily="50" charset="-127"/>
                <a:cs typeface="Malgun Gothic"/>
              </a:rPr>
              <a:t>로 </a:t>
            </a:r>
            <a:r>
              <a:rPr lang="ko-KR" altLang="en-US" sz="4400" spc="-495" dirty="0" smtClean="0">
                <a:solidFill>
                  <a:srgbClr val="212121"/>
                </a:solidFill>
                <a:latin typeface="배달의민족 연성" pitchFamily="50" charset="-127"/>
                <a:ea typeface="배달의민족 연성" pitchFamily="50" charset="-127"/>
                <a:cs typeface="Malgun Gothic"/>
              </a:rPr>
              <a:t>주민들</a:t>
            </a:r>
            <a:r>
              <a:rPr sz="4400" spc="-495" dirty="0" err="1" smtClean="0">
                <a:solidFill>
                  <a:srgbClr val="212121"/>
                </a:solidFill>
                <a:latin typeface="배달의민족 연성" pitchFamily="50" charset="-127"/>
                <a:ea typeface="배달의민족 연성" pitchFamily="50" charset="-127"/>
                <a:cs typeface="Malgun Gothic"/>
              </a:rPr>
              <a:t>에게</a:t>
            </a:r>
            <a:r>
              <a:rPr lang="en-US" sz="4400" spc="-495" dirty="0" smtClean="0">
                <a:solidFill>
                  <a:srgbClr val="212121"/>
                </a:solidFill>
                <a:latin typeface="배달의민족 연성" pitchFamily="50" charset="-127"/>
                <a:ea typeface="배달의민족 연성" pitchFamily="50" charset="-127"/>
                <a:cs typeface="Malgun Gothic"/>
              </a:rPr>
              <a:t> </a:t>
            </a:r>
          </a:p>
          <a:p>
            <a:pPr marL="1541145" marR="5080" indent="-1529080" algn="ctr">
              <a:lnSpc>
                <a:spcPct val="148600"/>
              </a:lnSpc>
            </a:pPr>
            <a:r>
              <a:rPr lang="ko-KR" altLang="en-US" sz="4400" spc="-495" dirty="0" smtClean="0">
                <a:solidFill>
                  <a:srgbClr val="212121"/>
                </a:solidFill>
                <a:latin typeface="배달의민족 연성" pitchFamily="50" charset="-127"/>
                <a:ea typeface="배달의민족 연성" pitchFamily="50" charset="-127"/>
                <a:cs typeface="Malgun Gothic"/>
              </a:rPr>
              <a:t>소통</a:t>
            </a:r>
            <a:r>
              <a:rPr sz="4400" spc="-495" dirty="0" smtClean="0">
                <a:solidFill>
                  <a:srgbClr val="212121"/>
                </a:solidFill>
                <a:latin typeface="배달의민족 연성" pitchFamily="50" charset="-127"/>
                <a:ea typeface="배달의민족 연성" pitchFamily="50" charset="-127"/>
                <a:cs typeface="Malgun Gothic"/>
              </a:rPr>
              <a:t>을 </a:t>
            </a:r>
            <a:r>
              <a:rPr sz="4400" spc="-495" dirty="0">
                <a:solidFill>
                  <a:srgbClr val="212121"/>
                </a:solidFill>
                <a:latin typeface="배달의민족 연성" pitchFamily="50" charset="-127"/>
                <a:ea typeface="배달의민족 연성" pitchFamily="50" charset="-127"/>
                <a:cs typeface="Malgun Gothic"/>
              </a:rPr>
              <a:t>제공하는 것을 목표로 </a:t>
            </a:r>
            <a:r>
              <a:rPr sz="4400" spc="210" dirty="0">
                <a:solidFill>
                  <a:srgbClr val="212121"/>
                </a:solidFill>
                <a:latin typeface="배달의민족 연성" pitchFamily="50" charset="-127"/>
                <a:ea typeface="배달의민족 연성" pitchFamily="50" charset="-127"/>
                <a:cs typeface="Malgun Gothic"/>
              </a:rPr>
              <a:t> </a:t>
            </a:r>
            <a:r>
              <a:rPr sz="4400" spc="-415" dirty="0">
                <a:solidFill>
                  <a:srgbClr val="212121"/>
                </a:solidFill>
                <a:latin typeface="배달의민족 연성" pitchFamily="50" charset="-127"/>
                <a:ea typeface="배달의민족 연성" pitchFamily="50" charset="-127"/>
                <a:cs typeface="Malgun Gothic"/>
              </a:rPr>
              <a:t>합니다</a:t>
            </a:r>
            <a:r>
              <a:rPr sz="4400" spc="-415" dirty="0">
                <a:solidFill>
                  <a:srgbClr val="212121"/>
                </a:solidFill>
                <a:latin typeface="배달의민족 연성" pitchFamily="50" charset="-127"/>
                <a:ea typeface="배달의민족 연성" pitchFamily="50" charset="-127"/>
                <a:cs typeface="Arial"/>
              </a:rPr>
              <a:t>.</a:t>
            </a:r>
            <a:endParaRPr sz="4400" dirty="0">
              <a:latin typeface="배달의민족 연성" pitchFamily="50" charset="-127"/>
              <a:ea typeface="배달의민족 연성" pitchFamily="50" charset="-127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299475" y="5647995"/>
            <a:ext cx="1944370" cy="115570"/>
          </a:xfrm>
          <a:custGeom>
            <a:avLst/>
            <a:gdLst/>
            <a:ahLst/>
            <a:cxnLst/>
            <a:rect l="l" t="t" r="r" b="b"/>
            <a:pathLst>
              <a:path w="1944370" h="115570">
                <a:moveTo>
                  <a:pt x="0" y="0"/>
                </a:moveTo>
                <a:lnTo>
                  <a:pt x="1944192" y="0"/>
                </a:lnTo>
                <a:lnTo>
                  <a:pt x="1944192" y="115179"/>
                </a:lnTo>
                <a:lnTo>
                  <a:pt x="0" y="115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 rot="19260000">
            <a:off x="2974695" y="2837148"/>
            <a:ext cx="1117789" cy="5001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915"/>
              </a:lnSpc>
            </a:pPr>
            <a:r>
              <a:rPr lang="ko-KR" altLang="en-US" sz="4100" spc="-250" dirty="0" smtClean="0">
                <a:latin typeface="Malgun Gothic"/>
                <a:cs typeface="Malgun Gothic"/>
              </a:rPr>
              <a:t>이웃</a:t>
            </a:r>
            <a:endParaRPr sz="4100" dirty="0">
              <a:latin typeface="Malgun Gothic"/>
              <a:cs typeface="Malgun Gothic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xfrm>
            <a:off x="12688483" y="10658921"/>
            <a:ext cx="3590925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85"/>
              </a:lnSpc>
            </a:pPr>
            <a:r>
              <a:rPr lang="en-US" spc="55" dirty="0" smtClean="0"/>
              <a:t>    2017</a:t>
            </a:r>
            <a:r>
              <a:rPr spc="-175" dirty="0" smtClean="0"/>
              <a:t> </a:t>
            </a:r>
            <a:r>
              <a:rPr lang="ko-KR" altLang="en-US" spc="-175" dirty="0" smtClean="0"/>
              <a:t>중간 </a:t>
            </a:r>
            <a:r>
              <a:rPr spc="-120" dirty="0" err="1" smtClean="0"/>
              <a:t>프로젝트</a:t>
            </a:r>
            <a:endParaRPr spc="-120" dirty="0"/>
          </a:p>
        </p:txBody>
      </p:sp>
      <p:sp>
        <p:nvSpPr>
          <p:cNvPr id="20" name="object 20"/>
          <p:cNvSpPr txBox="1"/>
          <p:nvPr/>
        </p:nvSpPr>
        <p:spPr>
          <a:xfrm>
            <a:off x="16555172" y="10658921"/>
            <a:ext cx="14414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85"/>
              </a:lnSpc>
            </a:pPr>
            <a:r>
              <a:rPr sz="2600" spc="310" dirty="0">
                <a:solidFill>
                  <a:srgbClr val="929292"/>
                </a:solidFill>
                <a:latin typeface="Malgun Gothic"/>
                <a:cs typeface="Malgun Gothic"/>
              </a:rPr>
              <a:t>|</a:t>
            </a:r>
            <a:endParaRPr sz="2600" dirty="0">
              <a:latin typeface="Malgun Gothic"/>
              <a:cs typeface="Malgun Gothic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dt" sz="half" idx="6"/>
          </p:nvPr>
        </p:nvSpPr>
        <p:spPr>
          <a:xfrm>
            <a:off x="17075869" y="10658921"/>
            <a:ext cx="1743075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85"/>
              </a:lnSpc>
            </a:pPr>
            <a:r>
              <a:rPr spc="-95" dirty="0" smtClean="0"/>
              <a:t>코</a:t>
            </a:r>
            <a:r>
              <a:rPr lang="ko-KR" altLang="en-US" spc="-95" dirty="0" smtClean="0"/>
              <a:t>끼리</a:t>
            </a:r>
            <a:endParaRPr spc="45" dirty="0"/>
          </a:p>
        </p:txBody>
      </p:sp>
      <p:sp>
        <p:nvSpPr>
          <p:cNvPr id="15" name="object 15"/>
          <p:cNvSpPr txBox="1"/>
          <p:nvPr/>
        </p:nvSpPr>
        <p:spPr>
          <a:xfrm rot="19260000">
            <a:off x="12348732" y="2856886"/>
            <a:ext cx="1249383" cy="5001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904"/>
              </a:lnSpc>
            </a:pPr>
            <a:r>
              <a:rPr lang="en-US" sz="4100" spc="105" dirty="0" smtClean="0">
                <a:latin typeface="Malgun Gothic"/>
                <a:cs typeface="Malgun Gothic"/>
              </a:rPr>
              <a:t>WEB</a:t>
            </a:r>
            <a:endParaRPr sz="4100" dirty="0">
              <a:latin typeface="Malgun Gothic"/>
              <a:cs typeface="Malgun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451850" y="4587875"/>
            <a:ext cx="3200400" cy="869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607060" algn="ctr">
              <a:lnSpc>
                <a:spcPts val="3300"/>
              </a:lnSpc>
            </a:pPr>
            <a:r>
              <a:rPr lang="en-US" sz="3350" dirty="0" smtClean="0">
                <a:latin typeface="배달의민족 연성" pitchFamily="50" charset="-127"/>
                <a:ea typeface="배달의민족 연성" pitchFamily="50" charset="-127"/>
                <a:cs typeface="Arial"/>
              </a:rPr>
              <a:t>Communication    &amp; interaction</a:t>
            </a:r>
            <a:endParaRPr sz="3350" dirty="0">
              <a:latin typeface="배달의민족 연성" pitchFamily="50" charset="-127"/>
              <a:ea typeface="배달의민족 연성" pitchFamily="50" charset="-127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437548" y="-41533"/>
            <a:ext cx="5315585" cy="10387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134"/>
              </a:lnSpc>
              <a:tabLst>
                <a:tab pos="4180840" algn="l"/>
              </a:tabLst>
            </a:pPr>
            <a:r>
              <a:rPr sz="11250" b="1" spc="-52" baseline="-15185" dirty="0">
                <a:solidFill>
                  <a:srgbClr val="92D050"/>
                </a:solidFill>
                <a:latin typeface="Lucida Sans"/>
                <a:cs typeface="Lucida Sans"/>
              </a:rPr>
              <a:t>01</a:t>
            </a:r>
            <a:r>
              <a:rPr sz="4350" b="1" spc="-35" dirty="0"/>
              <a:t>프 </a:t>
            </a:r>
            <a:r>
              <a:rPr sz="4350" b="1" spc="-575" dirty="0"/>
              <a:t>로</a:t>
            </a:r>
            <a:r>
              <a:rPr sz="4350" b="1" spc="-490" dirty="0"/>
              <a:t> </a:t>
            </a:r>
            <a:r>
              <a:rPr sz="4350" b="1" spc="-575" dirty="0"/>
              <a:t>젝</a:t>
            </a:r>
            <a:r>
              <a:rPr sz="4350" b="1" spc="-265" dirty="0"/>
              <a:t> </a:t>
            </a:r>
            <a:r>
              <a:rPr sz="4350" b="1" spc="-575" dirty="0" smtClean="0"/>
              <a:t>트	개</a:t>
            </a:r>
            <a:r>
              <a:rPr sz="4350" b="1" spc="-360" dirty="0" smtClean="0"/>
              <a:t> </a:t>
            </a:r>
            <a:r>
              <a:rPr lang="ko-KR" altLang="en-US" b="1" spc="-575" dirty="0" smtClean="0"/>
              <a:t>요</a:t>
            </a:r>
            <a:endParaRPr sz="2700" b="1" dirty="0">
              <a:latin typeface="Gulim"/>
              <a:cs typeface="Gulim"/>
            </a:endParaRPr>
          </a:p>
        </p:txBody>
      </p:sp>
      <p:pic>
        <p:nvPicPr>
          <p:cNvPr id="2050" name="Picture 2" descr="C:\Users\Administrator\Desktop\KakaoTalk_20170418_155608586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60650" y="3415383"/>
            <a:ext cx="5568950" cy="4372892"/>
          </a:xfrm>
          <a:prstGeom prst="rect">
            <a:avLst/>
          </a:prstGeom>
          <a:noFill/>
        </p:spPr>
      </p:pic>
      <p:grpSp>
        <p:nvGrpSpPr>
          <p:cNvPr id="22" name="그룹 21"/>
          <p:cNvGrpSpPr/>
          <p:nvPr/>
        </p:nvGrpSpPr>
        <p:grpSpPr>
          <a:xfrm>
            <a:off x="12233701" y="3597275"/>
            <a:ext cx="5362149" cy="4343400"/>
            <a:chOff x="12261850" y="4130675"/>
            <a:chExt cx="5362149" cy="4337050"/>
          </a:xfrm>
        </p:grpSpPr>
        <p:pic>
          <p:nvPicPr>
            <p:cNvPr id="2051" name="Picture 3" descr="C:\Users\Administrator\Downloads\KakaoTalk_20170418_155602026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2490450" y="4359275"/>
              <a:ext cx="4907280" cy="2724150"/>
            </a:xfrm>
            <a:prstGeom prst="rect">
              <a:avLst/>
            </a:prstGeom>
            <a:noFill/>
          </p:spPr>
        </p:pic>
        <p:pic>
          <p:nvPicPr>
            <p:cNvPr id="5122" name="Picture 2" descr="C:\Users\Administrator\Desktop\아이맥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2261850" y="4130675"/>
              <a:ext cx="5362149" cy="4337050"/>
            </a:xfrm>
            <a:prstGeom prst="rect">
              <a:avLst/>
            </a:prstGeom>
            <a:noFill/>
          </p:spPr>
        </p:pic>
      </p:grpSp>
      <p:pic>
        <p:nvPicPr>
          <p:cNvPr id="24" name="Picture 8" descr="C:\Users\Administrator\Desktop\LOGO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662650" y="10379075"/>
            <a:ext cx="685800" cy="7481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19"/>
          <p:cNvSpPr txBox="1">
            <a:spLocks noGrp="1"/>
          </p:cNvSpPr>
          <p:nvPr>
            <p:ph type="ftr" sz="quarter" idx="5"/>
          </p:nvPr>
        </p:nvSpPr>
        <p:spPr>
          <a:xfrm>
            <a:off x="12688483" y="10658921"/>
            <a:ext cx="3590925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85"/>
              </a:lnSpc>
            </a:pPr>
            <a:r>
              <a:rPr lang="en-US" spc="55" dirty="0" smtClean="0"/>
              <a:t>    2017</a:t>
            </a:r>
            <a:r>
              <a:rPr spc="-175" dirty="0" smtClean="0"/>
              <a:t> </a:t>
            </a:r>
            <a:r>
              <a:rPr lang="ko-KR" altLang="en-US" spc="-175" dirty="0" smtClean="0"/>
              <a:t>중간 </a:t>
            </a:r>
            <a:r>
              <a:rPr spc="-120" dirty="0" err="1" smtClean="0"/>
              <a:t>프로젝트</a:t>
            </a:r>
            <a:endParaRPr spc="-120" dirty="0"/>
          </a:p>
        </p:txBody>
      </p:sp>
      <p:sp>
        <p:nvSpPr>
          <p:cNvPr id="40" name="object 20"/>
          <p:cNvSpPr txBox="1"/>
          <p:nvPr/>
        </p:nvSpPr>
        <p:spPr>
          <a:xfrm>
            <a:off x="16555172" y="10658921"/>
            <a:ext cx="14414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85"/>
              </a:lnSpc>
            </a:pPr>
            <a:r>
              <a:rPr sz="2600" spc="310" dirty="0">
                <a:solidFill>
                  <a:srgbClr val="929292"/>
                </a:solidFill>
                <a:latin typeface="Malgun Gothic"/>
                <a:cs typeface="Malgun Gothic"/>
              </a:rPr>
              <a:t>|</a:t>
            </a:r>
            <a:endParaRPr sz="2600">
              <a:latin typeface="Malgun Gothic"/>
              <a:cs typeface="Malgun Gothic"/>
            </a:endParaRPr>
          </a:p>
        </p:txBody>
      </p:sp>
      <p:sp>
        <p:nvSpPr>
          <p:cNvPr id="41" name="object 21"/>
          <p:cNvSpPr txBox="1">
            <a:spLocks noGrp="1"/>
          </p:cNvSpPr>
          <p:nvPr>
            <p:ph type="dt" sz="half" idx="6"/>
          </p:nvPr>
        </p:nvSpPr>
        <p:spPr>
          <a:xfrm>
            <a:off x="17075869" y="10658921"/>
            <a:ext cx="1743075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85"/>
              </a:lnSpc>
            </a:pPr>
            <a:r>
              <a:rPr spc="-95" dirty="0" smtClean="0"/>
              <a:t>코</a:t>
            </a:r>
            <a:r>
              <a:rPr lang="ko-KR" altLang="en-US" spc="-95" dirty="0" smtClean="0"/>
              <a:t>끼리</a:t>
            </a:r>
            <a:endParaRPr spc="45" dirty="0"/>
          </a:p>
        </p:txBody>
      </p:sp>
      <p:grpSp>
        <p:nvGrpSpPr>
          <p:cNvPr id="33" name="그룹 32"/>
          <p:cNvGrpSpPr/>
          <p:nvPr/>
        </p:nvGrpSpPr>
        <p:grpSpPr>
          <a:xfrm>
            <a:off x="4032250" y="2530475"/>
            <a:ext cx="11454363" cy="6769806"/>
            <a:chOff x="1234831" y="2759075"/>
            <a:chExt cx="11454363" cy="6769806"/>
          </a:xfrm>
        </p:grpSpPr>
        <p:sp>
          <p:nvSpPr>
            <p:cNvPr id="17" name="object 17"/>
            <p:cNvSpPr/>
            <p:nvPr/>
          </p:nvSpPr>
          <p:spPr>
            <a:xfrm>
              <a:off x="6290552" y="5596688"/>
              <a:ext cx="1944370" cy="115570"/>
            </a:xfrm>
            <a:custGeom>
              <a:avLst/>
              <a:gdLst/>
              <a:ahLst/>
              <a:cxnLst/>
              <a:rect l="l" t="t" r="r" b="b"/>
              <a:pathLst>
                <a:path w="1944370" h="115570">
                  <a:moveTo>
                    <a:pt x="0" y="0"/>
                  </a:moveTo>
                  <a:lnTo>
                    <a:pt x="1944192" y="0"/>
                  </a:lnTo>
                  <a:lnTo>
                    <a:pt x="1944192" y="115179"/>
                  </a:lnTo>
                  <a:lnTo>
                    <a:pt x="0" y="115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34831" y="8140453"/>
              <a:ext cx="4678705" cy="13884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1266244" y="8182326"/>
              <a:ext cx="4595495" cy="606448"/>
            </a:xfrm>
            <a:prstGeom prst="rect">
              <a:avLst/>
            </a:prstGeom>
            <a:solidFill>
              <a:srgbClr val="00B050"/>
            </a:solidFill>
          </p:spPr>
          <p:txBody>
            <a:bodyPr vert="horz" wrap="square" lIns="0" tIns="139700" rIns="0" bIns="0" rtlCol="0">
              <a:spAutoFit/>
            </a:bodyPr>
            <a:lstStyle/>
            <a:p>
              <a:pPr marL="859155" marR="580390" indent="-272415" algn="ctr">
                <a:lnSpc>
                  <a:spcPct val="108000"/>
                </a:lnSpc>
                <a:spcBef>
                  <a:spcPts val="1100"/>
                </a:spcBef>
              </a:pPr>
              <a:r>
                <a:rPr lang="ko-KR" altLang="en-US" sz="2800" spc="-295" dirty="0" smtClean="0">
                  <a:solidFill>
                    <a:srgbClr val="FFFFFF"/>
                  </a:solidFill>
                  <a:latin typeface="Malgun Gothic"/>
                  <a:cs typeface="Malgun Gothic"/>
                </a:rPr>
                <a:t>개발 툴 및 서버</a:t>
              </a:r>
              <a:endParaRPr sz="2800" dirty="0">
                <a:latin typeface="Malgun Gothic"/>
                <a:cs typeface="Malgun Gothic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8010489" y="8140453"/>
              <a:ext cx="4678705" cy="13884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 txBox="1"/>
            <p:nvPr/>
          </p:nvSpPr>
          <p:spPr>
            <a:xfrm>
              <a:off x="8041901" y="8182325"/>
              <a:ext cx="4595495" cy="609526"/>
            </a:xfrm>
            <a:prstGeom prst="rect">
              <a:avLst/>
            </a:prstGeom>
            <a:solidFill>
              <a:srgbClr val="92D050"/>
            </a:solidFill>
          </p:spPr>
          <p:txBody>
            <a:bodyPr vert="horz" wrap="square" lIns="0" tIns="130175" rIns="0" bIns="0" rtlCol="0">
              <a:spAutoFit/>
            </a:bodyPr>
            <a:lstStyle/>
            <a:p>
              <a:pPr marL="701040" marR="702945" indent="533400">
                <a:lnSpc>
                  <a:spcPct val="108500"/>
                </a:lnSpc>
                <a:spcBef>
                  <a:spcPts val="1025"/>
                </a:spcBef>
              </a:pPr>
              <a:r>
                <a:rPr lang="ko-KR" altLang="en-US" sz="2850" spc="-355" dirty="0" smtClean="0">
                  <a:solidFill>
                    <a:srgbClr val="212121"/>
                  </a:solidFill>
                  <a:latin typeface="Malgun Gothic"/>
                  <a:cs typeface="Malgun Gothic"/>
                </a:rPr>
                <a:t>데이터 베이스</a:t>
              </a:r>
              <a:endParaRPr sz="2850" dirty="0">
                <a:latin typeface="Malgun Gothic"/>
                <a:cs typeface="Malgun Gothic"/>
              </a:endParaRPr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8082915" y="7407275"/>
              <a:ext cx="4102735" cy="26930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 indent="303530" algn="ctr">
                <a:lnSpc>
                  <a:spcPts val="2140"/>
                </a:lnSpc>
              </a:pPr>
              <a:r>
                <a:rPr lang="en-US" sz="2200" dirty="0" smtClean="0">
                  <a:latin typeface="Arial"/>
                  <a:cs typeface="Arial"/>
                </a:rPr>
                <a:t>DATABASE</a:t>
              </a:r>
              <a:endParaRPr sz="2200" dirty="0">
                <a:latin typeface="Arial"/>
                <a:cs typeface="Arial"/>
              </a:endParaRPr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7994650" y="2759075"/>
              <a:ext cx="4495800" cy="2014669"/>
              <a:chOff x="8070850" y="3368675"/>
              <a:chExt cx="4495800" cy="2014669"/>
            </a:xfrm>
          </p:grpSpPr>
          <p:sp>
            <p:nvSpPr>
              <p:cNvPr id="26" name="object 26"/>
              <p:cNvSpPr txBox="1"/>
              <p:nvPr/>
            </p:nvSpPr>
            <p:spPr>
              <a:xfrm>
                <a:off x="8667663" y="5039809"/>
                <a:ext cx="3549015" cy="34353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:r>
                  <a:rPr lang="en-US" sz="2200" spc="40" dirty="0" smtClean="0">
                    <a:latin typeface="Arial"/>
                    <a:cs typeface="Arial"/>
                  </a:rPr>
                  <a:t>ORACLE</a:t>
                </a:r>
                <a:r>
                  <a:rPr sz="2200" spc="40" dirty="0" smtClean="0">
                    <a:latin typeface="Arial"/>
                    <a:cs typeface="Arial"/>
                  </a:rPr>
                  <a:t> </a:t>
                </a:r>
                <a:r>
                  <a:rPr sz="2200" spc="500" dirty="0">
                    <a:latin typeface="Arial"/>
                    <a:cs typeface="Arial"/>
                  </a:rPr>
                  <a:t>/</a:t>
                </a:r>
                <a:r>
                  <a:rPr sz="2200" spc="-65" dirty="0">
                    <a:latin typeface="Arial"/>
                    <a:cs typeface="Arial"/>
                  </a:rPr>
                  <a:t> </a:t>
                </a:r>
                <a:r>
                  <a:rPr lang="en-US" sz="2200" spc="100" dirty="0" smtClean="0">
                    <a:latin typeface="Arial"/>
                    <a:cs typeface="Arial"/>
                  </a:rPr>
                  <a:t>DEVELOPER</a:t>
                </a:r>
                <a:endParaRPr sz="2200" dirty="0">
                  <a:latin typeface="Arial"/>
                  <a:cs typeface="Arial"/>
                </a:endParaRPr>
              </a:p>
            </p:txBody>
          </p:sp>
          <p:pic>
            <p:nvPicPr>
              <p:cNvPr id="3074" name="Picture 2" descr="C:\Users\Administrator\Desktop\sqldev_512x512x32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8070850" y="3597275"/>
                <a:ext cx="1447800" cy="1447800"/>
              </a:xfrm>
              <a:prstGeom prst="rect">
                <a:avLst/>
              </a:prstGeom>
              <a:noFill/>
            </p:spPr>
          </p:pic>
          <p:pic>
            <p:nvPicPr>
              <p:cNvPr id="3075" name="Picture 3" descr="C:\Users\Administrator\Desktop\oracle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9671050" y="3368675"/>
                <a:ext cx="2895600" cy="1581150"/>
              </a:xfrm>
              <a:prstGeom prst="rect">
                <a:avLst/>
              </a:prstGeom>
              <a:noFill/>
            </p:spPr>
          </p:pic>
        </p:grpSp>
        <p:pic>
          <p:nvPicPr>
            <p:cNvPr id="3077" name="Picture 5" descr="C:\Users\Administrator\Desktop\imgres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051050" y="3140075"/>
              <a:ext cx="3012558" cy="1905000"/>
            </a:xfrm>
            <a:prstGeom prst="rect">
              <a:avLst/>
            </a:prstGeom>
            <a:noFill/>
          </p:spPr>
        </p:pic>
        <p:pic>
          <p:nvPicPr>
            <p:cNvPr id="3078" name="Picture 6" descr="C:\Users\Administrator\Desktop\logo-800x188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289050" y="5502275"/>
              <a:ext cx="4518025" cy="1061736"/>
            </a:xfrm>
            <a:prstGeom prst="rect">
              <a:avLst/>
            </a:prstGeom>
            <a:noFill/>
          </p:spPr>
        </p:pic>
        <p:pic>
          <p:nvPicPr>
            <p:cNvPr id="3079" name="Picture 7" descr="C:\Users\Administrator\Desktop\1375966995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9442450" y="5197475"/>
              <a:ext cx="1665848" cy="2027992"/>
            </a:xfrm>
            <a:prstGeom prst="rect">
              <a:avLst/>
            </a:prstGeom>
            <a:noFill/>
          </p:spPr>
        </p:pic>
        <p:sp>
          <p:nvSpPr>
            <p:cNvPr id="50" name="object 27"/>
            <p:cNvSpPr txBox="1"/>
            <p:nvPr/>
          </p:nvSpPr>
          <p:spPr>
            <a:xfrm>
              <a:off x="1441450" y="7331075"/>
              <a:ext cx="4102735" cy="26930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 indent="303530" algn="ctr">
                <a:lnSpc>
                  <a:spcPts val="2140"/>
                </a:lnSpc>
              </a:pPr>
              <a:r>
                <a:rPr lang="en-US" sz="2200" dirty="0" smtClean="0">
                  <a:latin typeface="Arial"/>
                  <a:cs typeface="Arial"/>
                </a:rPr>
                <a:t>WEB &amp; SERVER</a:t>
              </a:r>
              <a:endParaRPr sz="2200" dirty="0">
                <a:latin typeface="Arial"/>
                <a:cs typeface="Arial"/>
              </a:endParaRPr>
            </a:p>
          </p:txBody>
        </p:sp>
      </p:grpSp>
      <p:pic>
        <p:nvPicPr>
          <p:cNvPr id="3080" name="Picture 8" descr="C:\Users\Administrator\Desktop\LOGO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8662650" y="10379075"/>
            <a:ext cx="685800" cy="748124"/>
          </a:xfrm>
          <a:prstGeom prst="rect">
            <a:avLst/>
          </a:prstGeom>
          <a:noFill/>
        </p:spPr>
      </p:pic>
      <p:sp>
        <p:nvSpPr>
          <p:cNvPr id="32" name="object 18"/>
          <p:cNvSpPr txBox="1">
            <a:spLocks noGrp="1"/>
          </p:cNvSpPr>
          <p:nvPr>
            <p:ph type="title"/>
          </p:nvPr>
        </p:nvSpPr>
        <p:spPr>
          <a:xfrm>
            <a:off x="437548" y="-41533"/>
            <a:ext cx="5315585" cy="10387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134"/>
              </a:lnSpc>
              <a:tabLst>
                <a:tab pos="4180840" algn="l"/>
              </a:tabLst>
            </a:pPr>
            <a:r>
              <a:rPr sz="11250" b="1" spc="-52" baseline="-15185" dirty="0">
                <a:solidFill>
                  <a:srgbClr val="92D050"/>
                </a:solidFill>
                <a:latin typeface="Lucida Sans"/>
                <a:cs typeface="Lucida Sans"/>
              </a:rPr>
              <a:t>01</a:t>
            </a:r>
            <a:r>
              <a:rPr sz="4350" b="1" spc="-35" dirty="0"/>
              <a:t>프 </a:t>
            </a:r>
            <a:r>
              <a:rPr sz="4350" b="1" spc="-575" dirty="0"/>
              <a:t>로</a:t>
            </a:r>
            <a:r>
              <a:rPr sz="4350" b="1" spc="-490" dirty="0"/>
              <a:t> </a:t>
            </a:r>
            <a:r>
              <a:rPr sz="4350" b="1" spc="-575" dirty="0"/>
              <a:t>젝</a:t>
            </a:r>
            <a:r>
              <a:rPr sz="4350" b="1" spc="-265" dirty="0"/>
              <a:t> </a:t>
            </a:r>
            <a:r>
              <a:rPr sz="4350" b="1" spc="-575" dirty="0" smtClean="0"/>
              <a:t>트	개</a:t>
            </a:r>
            <a:r>
              <a:rPr sz="4350" b="1" spc="-360" dirty="0" smtClean="0"/>
              <a:t> </a:t>
            </a:r>
            <a:r>
              <a:rPr lang="ko-KR" altLang="en-US" b="1" spc="-575" dirty="0" smtClean="0"/>
              <a:t>요</a:t>
            </a:r>
            <a:endParaRPr sz="2700" b="1" dirty="0">
              <a:latin typeface="Gulim"/>
              <a:cs typeface="Guli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248828" y="3444875"/>
            <a:ext cx="4394022" cy="38813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60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rial"/>
                <a:cs typeface="Arial"/>
              </a:rPr>
              <a:t>WHY</a:t>
            </a:r>
            <a:r>
              <a:rPr sz="495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rial"/>
                <a:cs typeface="Arial"/>
              </a:rPr>
              <a:t></a:t>
            </a:r>
          </a:p>
          <a:p>
            <a:pPr marL="12700" marR="5080" indent="5715" algn="ctr">
              <a:lnSpc>
                <a:spcPct val="160600"/>
              </a:lnSpc>
              <a:spcBef>
                <a:spcPts val="1135"/>
              </a:spcBef>
            </a:pPr>
            <a:r>
              <a:rPr lang="ko-KR" altLang="en-US" sz="5400" spc="-600" dirty="0" smtClean="0">
                <a:latin typeface="배달의민족 연성" pitchFamily="50" charset="-127"/>
                <a:ea typeface="배달의민족 연성" pitchFamily="50" charset="-127"/>
                <a:cs typeface="Gulim"/>
              </a:rPr>
              <a:t>코끼리는 왜</a:t>
            </a:r>
            <a:r>
              <a:rPr lang="en-US" altLang="ko-KR" sz="5400" spc="-600" dirty="0" smtClean="0">
                <a:latin typeface="배달의민족 연성" pitchFamily="50" charset="-127"/>
                <a:ea typeface="배달의민족 연성" pitchFamily="50" charset="-127"/>
                <a:cs typeface="Gulim"/>
              </a:rPr>
              <a:t>?</a:t>
            </a:r>
          </a:p>
          <a:p>
            <a:pPr marL="12700" marR="5080" indent="5715" algn="ctr">
              <a:lnSpc>
                <a:spcPct val="160600"/>
              </a:lnSpc>
              <a:spcBef>
                <a:spcPts val="1135"/>
              </a:spcBef>
            </a:pPr>
            <a:r>
              <a:rPr lang="ko-KR" altLang="en-US" sz="5400" spc="-600" dirty="0" smtClean="0">
                <a:latin typeface="배달의민족 연성" pitchFamily="50" charset="-127"/>
                <a:ea typeface="배달의민족 연성" pitchFamily="50" charset="-127"/>
                <a:cs typeface="Gulim"/>
              </a:rPr>
              <a:t>코끼리</a:t>
            </a:r>
            <a:r>
              <a:rPr sz="5400" spc="-600" dirty="0" smtClean="0">
                <a:latin typeface="배달의민족 연성" pitchFamily="50" charset="-127"/>
                <a:ea typeface="배달의민족 연성" pitchFamily="50" charset="-127"/>
                <a:cs typeface="Gulim"/>
              </a:rPr>
              <a:t>의</a:t>
            </a:r>
            <a:r>
              <a:rPr sz="5400" spc="-409" dirty="0" smtClean="0">
                <a:latin typeface="배달의민족 연성" pitchFamily="50" charset="-127"/>
                <a:ea typeface="배달의민족 연성" pitchFamily="50" charset="-127"/>
                <a:cs typeface="Gulim"/>
              </a:rPr>
              <a:t> </a:t>
            </a:r>
            <a:r>
              <a:rPr sz="5400" spc="-600" dirty="0" err="1" smtClean="0">
                <a:latin typeface="배달의민족 연성" pitchFamily="50" charset="-127"/>
                <a:ea typeface="배달의민족 연성" pitchFamily="50" charset="-127"/>
                <a:cs typeface="Gulim"/>
              </a:rPr>
              <a:t>목적</a:t>
            </a:r>
            <a:endParaRPr sz="5400" dirty="0">
              <a:latin typeface="배달의민족 연성" pitchFamily="50" charset="-127"/>
              <a:ea typeface="배달의민족 연성" pitchFamily="50" charset="-127"/>
              <a:cs typeface="Gulim"/>
            </a:endParaRPr>
          </a:p>
        </p:txBody>
      </p:sp>
      <p:sp>
        <p:nvSpPr>
          <p:cNvPr id="13" name="object 19"/>
          <p:cNvSpPr txBox="1">
            <a:spLocks noGrp="1"/>
          </p:cNvSpPr>
          <p:nvPr>
            <p:ph type="ftr" sz="quarter" idx="5"/>
          </p:nvPr>
        </p:nvSpPr>
        <p:spPr>
          <a:xfrm>
            <a:off x="12688483" y="10658921"/>
            <a:ext cx="3590925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85"/>
              </a:lnSpc>
            </a:pPr>
            <a:r>
              <a:rPr lang="en-US" spc="55" dirty="0" smtClean="0"/>
              <a:t>    2017</a:t>
            </a:r>
            <a:r>
              <a:rPr spc="-175" dirty="0" smtClean="0"/>
              <a:t> </a:t>
            </a:r>
            <a:r>
              <a:rPr lang="ko-KR" altLang="en-US" spc="-175" dirty="0" smtClean="0"/>
              <a:t>중간 </a:t>
            </a:r>
            <a:r>
              <a:rPr spc="-120" dirty="0" err="1" smtClean="0"/>
              <a:t>프로젝트</a:t>
            </a:r>
            <a:endParaRPr spc="-120" dirty="0"/>
          </a:p>
        </p:txBody>
      </p:sp>
      <p:sp>
        <p:nvSpPr>
          <p:cNvPr id="14" name="object 20"/>
          <p:cNvSpPr txBox="1"/>
          <p:nvPr/>
        </p:nvSpPr>
        <p:spPr>
          <a:xfrm>
            <a:off x="16555172" y="10658921"/>
            <a:ext cx="14414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85"/>
              </a:lnSpc>
            </a:pPr>
            <a:r>
              <a:rPr sz="2600" spc="310" dirty="0">
                <a:solidFill>
                  <a:srgbClr val="929292"/>
                </a:solidFill>
                <a:latin typeface="Malgun Gothic"/>
                <a:cs typeface="Malgun Gothic"/>
              </a:rPr>
              <a:t>|</a:t>
            </a:r>
            <a:endParaRPr sz="2600" dirty="0">
              <a:latin typeface="Malgun Gothic"/>
              <a:cs typeface="Malgun Gothic"/>
            </a:endParaRPr>
          </a:p>
        </p:txBody>
      </p:sp>
      <p:sp>
        <p:nvSpPr>
          <p:cNvPr id="15" name="object 21"/>
          <p:cNvSpPr txBox="1">
            <a:spLocks noGrp="1"/>
          </p:cNvSpPr>
          <p:nvPr>
            <p:ph type="dt" sz="half" idx="6"/>
          </p:nvPr>
        </p:nvSpPr>
        <p:spPr>
          <a:xfrm>
            <a:off x="17075869" y="10658921"/>
            <a:ext cx="1743075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85"/>
              </a:lnSpc>
            </a:pPr>
            <a:r>
              <a:rPr spc="-95" dirty="0" smtClean="0"/>
              <a:t>코</a:t>
            </a:r>
            <a:r>
              <a:rPr lang="ko-KR" altLang="en-US" spc="-95" dirty="0" smtClean="0"/>
              <a:t>끼리</a:t>
            </a:r>
            <a:endParaRPr spc="45" dirty="0"/>
          </a:p>
        </p:txBody>
      </p:sp>
      <p:pic>
        <p:nvPicPr>
          <p:cNvPr id="16" name="Picture 8" descr="C:\Users\Administrator\Desktop\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62650" y="10379075"/>
            <a:ext cx="685800" cy="748124"/>
          </a:xfrm>
          <a:prstGeom prst="rect">
            <a:avLst/>
          </a:prstGeom>
          <a:noFill/>
        </p:spPr>
      </p:pic>
      <p:sp>
        <p:nvSpPr>
          <p:cNvPr id="17" name="object 18"/>
          <p:cNvSpPr txBox="1">
            <a:spLocks noGrp="1"/>
          </p:cNvSpPr>
          <p:nvPr>
            <p:ph type="title"/>
          </p:nvPr>
        </p:nvSpPr>
        <p:spPr>
          <a:xfrm>
            <a:off x="437548" y="-41533"/>
            <a:ext cx="5315585" cy="10387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134"/>
              </a:lnSpc>
              <a:tabLst>
                <a:tab pos="4180840" algn="l"/>
              </a:tabLst>
            </a:pPr>
            <a:r>
              <a:rPr sz="11250" b="1" spc="-52" baseline="-15185" dirty="0">
                <a:solidFill>
                  <a:srgbClr val="92D050"/>
                </a:solidFill>
                <a:latin typeface="Lucida Sans"/>
                <a:cs typeface="Lucida Sans"/>
              </a:rPr>
              <a:t>01</a:t>
            </a:r>
            <a:r>
              <a:rPr sz="4350" b="1" spc="-35" dirty="0"/>
              <a:t>프 </a:t>
            </a:r>
            <a:r>
              <a:rPr sz="4350" b="1" spc="-575" dirty="0"/>
              <a:t>로</a:t>
            </a:r>
            <a:r>
              <a:rPr sz="4350" b="1" spc="-490" dirty="0"/>
              <a:t> </a:t>
            </a:r>
            <a:r>
              <a:rPr sz="4350" b="1" spc="-575" dirty="0"/>
              <a:t>젝</a:t>
            </a:r>
            <a:r>
              <a:rPr sz="4350" b="1" spc="-265" dirty="0"/>
              <a:t> </a:t>
            </a:r>
            <a:r>
              <a:rPr sz="4350" b="1" spc="-575" dirty="0" smtClean="0"/>
              <a:t>트	개</a:t>
            </a:r>
            <a:r>
              <a:rPr sz="4350" b="1" spc="-360" dirty="0" smtClean="0"/>
              <a:t> </a:t>
            </a:r>
            <a:r>
              <a:rPr lang="ko-KR" altLang="en-US" b="1" spc="-575" dirty="0" smtClean="0"/>
              <a:t>요</a:t>
            </a:r>
            <a:endParaRPr sz="2700" b="1" dirty="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9"/>
          <p:cNvSpPr txBox="1">
            <a:spLocks noGrp="1"/>
          </p:cNvSpPr>
          <p:nvPr>
            <p:ph type="ftr" sz="quarter" idx="5"/>
          </p:nvPr>
        </p:nvSpPr>
        <p:spPr>
          <a:xfrm>
            <a:off x="12688483" y="10658921"/>
            <a:ext cx="3590925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85"/>
              </a:lnSpc>
            </a:pPr>
            <a:r>
              <a:rPr lang="en-US" spc="55" dirty="0" smtClean="0"/>
              <a:t>    2017</a:t>
            </a:r>
            <a:r>
              <a:rPr spc="-175" dirty="0" smtClean="0"/>
              <a:t> </a:t>
            </a:r>
            <a:r>
              <a:rPr lang="ko-KR" altLang="en-US" spc="-175" dirty="0" smtClean="0"/>
              <a:t>중간 </a:t>
            </a:r>
            <a:r>
              <a:rPr spc="-120" dirty="0" err="1" smtClean="0"/>
              <a:t>프로젝트</a:t>
            </a:r>
            <a:endParaRPr spc="-120" dirty="0"/>
          </a:p>
        </p:txBody>
      </p:sp>
      <p:sp>
        <p:nvSpPr>
          <p:cNvPr id="19" name="object 20"/>
          <p:cNvSpPr txBox="1"/>
          <p:nvPr/>
        </p:nvSpPr>
        <p:spPr>
          <a:xfrm>
            <a:off x="16555172" y="10658921"/>
            <a:ext cx="14414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85"/>
              </a:lnSpc>
            </a:pPr>
            <a:r>
              <a:rPr sz="2600" spc="310" dirty="0">
                <a:solidFill>
                  <a:srgbClr val="929292"/>
                </a:solidFill>
                <a:latin typeface="Malgun Gothic"/>
                <a:cs typeface="Malgun Gothic"/>
              </a:rPr>
              <a:t>|</a:t>
            </a:r>
            <a:endParaRPr sz="2600">
              <a:latin typeface="Malgun Gothic"/>
              <a:cs typeface="Malgun Gothic"/>
            </a:endParaRPr>
          </a:p>
        </p:txBody>
      </p:sp>
      <p:sp>
        <p:nvSpPr>
          <p:cNvPr id="20" name="object 21"/>
          <p:cNvSpPr txBox="1">
            <a:spLocks noGrp="1"/>
          </p:cNvSpPr>
          <p:nvPr>
            <p:ph type="dt" sz="half" idx="6"/>
          </p:nvPr>
        </p:nvSpPr>
        <p:spPr>
          <a:xfrm>
            <a:off x="17075869" y="10658921"/>
            <a:ext cx="1743075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85"/>
              </a:lnSpc>
            </a:pPr>
            <a:r>
              <a:rPr spc="-95" dirty="0" smtClean="0"/>
              <a:t>코</a:t>
            </a:r>
            <a:r>
              <a:rPr lang="ko-KR" altLang="en-US" spc="-95" dirty="0" smtClean="0"/>
              <a:t>끼리</a:t>
            </a:r>
            <a:endParaRPr spc="45" dirty="0"/>
          </a:p>
        </p:txBody>
      </p:sp>
      <p:pic>
        <p:nvPicPr>
          <p:cNvPr id="21" name="Picture 8" descr="C:\Users\Administrator\Desktop\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62650" y="10379075"/>
            <a:ext cx="685800" cy="748124"/>
          </a:xfrm>
          <a:prstGeom prst="rect">
            <a:avLst/>
          </a:prstGeom>
          <a:noFill/>
        </p:spPr>
      </p:pic>
      <p:sp>
        <p:nvSpPr>
          <p:cNvPr id="26" name="object 6"/>
          <p:cNvSpPr txBox="1"/>
          <p:nvPr/>
        </p:nvSpPr>
        <p:spPr>
          <a:xfrm>
            <a:off x="2249011" y="2788099"/>
            <a:ext cx="5517039" cy="630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sz="4100" spc="-535" dirty="0" smtClean="0">
                <a:latin typeface="Malgun Gothic"/>
                <a:cs typeface="Malgun Gothic"/>
              </a:rPr>
              <a:t>무시할 수 없는  소음공해</a:t>
            </a:r>
            <a:endParaRPr sz="4100" dirty="0">
              <a:latin typeface="Malgun Gothic"/>
              <a:cs typeface="Malgun Gothic"/>
            </a:endParaRPr>
          </a:p>
        </p:txBody>
      </p:sp>
      <p:sp>
        <p:nvSpPr>
          <p:cNvPr id="27" name="object 7"/>
          <p:cNvSpPr/>
          <p:nvPr/>
        </p:nvSpPr>
        <p:spPr>
          <a:xfrm>
            <a:off x="1577178" y="2905210"/>
            <a:ext cx="502601" cy="5026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8"/>
          <p:cNvSpPr/>
          <p:nvPr/>
        </p:nvSpPr>
        <p:spPr>
          <a:xfrm>
            <a:off x="1608600" y="2947093"/>
            <a:ext cx="419100" cy="419100"/>
          </a:xfrm>
          <a:custGeom>
            <a:avLst/>
            <a:gdLst/>
            <a:ahLst/>
            <a:cxnLst/>
            <a:rect l="l" t="t" r="r" b="b"/>
            <a:pathLst>
              <a:path w="419100" h="419100">
                <a:moveTo>
                  <a:pt x="418824" y="0"/>
                </a:moveTo>
                <a:lnTo>
                  <a:pt x="0" y="0"/>
                </a:lnTo>
                <a:lnTo>
                  <a:pt x="209417" y="418835"/>
                </a:lnTo>
                <a:lnTo>
                  <a:pt x="41882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8"/>
          <p:cNvSpPr txBox="1">
            <a:spLocks noGrp="1"/>
          </p:cNvSpPr>
          <p:nvPr>
            <p:ph type="title"/>
          </p:nvPr>
        </p:nvSpPr>
        <p:spPr>
          <a:xfrm>
            <a:off x="437548" y="-41533"/>
            <a:ext cx="5315585" cy="10387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134"/>
              </a:lnSpc>
              <a:tabLst>
                <a:tab pos="4180840" algn="l"/>
              </a:tabLst>
            </a:pPr>
            <a:r>
              <a:rPr sz="11250" b="1" spc="-52" baseline="-15185" dirty="0">
                <a:solidFill>
                  <a:srgbClr val="92D050"/>
                </a:solidFill>
                <a:latin typeface="Lucida Sans"/>
                <a:cs typeface="Lucida Sans"/>
              </a:rPr>
              <a:t>01</a:t>
            </a:r>
            <a:r>
              <a:rPr sz="4350" b="1" spc="-35" dirty="0"/>
              <a:t>프 </a:t>
            </a:r>
            <a:r>
              <a:rPr sz="4350" b="1" spc="-575" dirty="0"/>
              <a:t>로</a:t>
            </a:r>
            <a:r>
              <a:rPr sz="4350" b="1" spc="-490" dirty="0"/>
              <a:t> </a:t>
            </a:r>
            <a:r>
              <a:rPr sz="4350" b="1" spc="-575" dirty="0"/>
              <a:t>젝</a:t>
            </a:r>
            <a:r>
              <a:rPr sz="4350" b="1" spc="-265" dirty="0"/>
              <a:t> </a:t>
            </a:r>
            <a:r>
              <a:rPr sz="4350" b="1" spc="-575" dirty="0" smtClean="0"/>
              <a:t>트	개</a:t>
            </a:r>
            <a:r>
              <a:rPr sz="4350" b="1" spc="-360" dirty="0" smtClean="0"/>
              <a:t> </a:t>
            </a:r>
            <a:r>
              <a:rPr lang="ko-KR" altLang="en-US" b="1" spc="-575" dirty="0" smtClean="0"/>
              <a:t>요</a:t>
            </a:r>
            <a:endParaRPr sz="2700" b="1" dirty="0">
              <a:latin typeface="Gulim"/>
              <a:cs typeface="Gulim"/>
            </a:endParaRPr>
          </a:p>
        </p:txBody>
      </p:sp>
      <p:pic>
        <p:nvPicPr>
          <p:cNvPr id="1026" name="Picture 2" descr="C:\Users\Administrator\Desktop\캡처12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13822" y="3597275"/>
            <a:ext cx="11313193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9"/>
          <p:cNvSpPr txBox="1">
            <a:spLocks noGrp="1"/>
          </p:cNvSpPr>
          <p:nvPr>
            <p:ph type="ftr" sz="quarter" idx="5"/>
          </p:nvPr>
        </p:nvSpPr>
        <p:spPr>
          <a:xfrm>
            <a:off x="12688483" y="10658921"/>
            <a:ext cx="3590925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85"/>
              </a:lnSpc>
            </a:pPr>
            <a:r>
              <a:rPr lang="en-US" spc="55" dirty="0" smtClean="0"/>
              <a:t>    2017</a:t>
            </a:r>
            <a:r>
              <a:rPr spc="-175" dirty="0" smtClean="0"/>
              <a:t> </a:t>
            </a:r>
            <a:r>
              <a:rPr lang="ko-KR" altLang="en-US" spc="-175" dirty="0" smtClean="0"/>
              <a:t>중간 </a:t>
            </a:r>
            <a:r>
              <a:rPr spc="-120" dirty="0" err="1" smtClean="0"/>
              <a:t>프로젝트</a:t>
            </a:r>
            <a:endParaRPr spc="-120" dirty="0"/>
          </a:p>
        </p:txBody>
      </p:sp>
      <p:sp>
        <p:nvSpPr>
          <p:cNvPr id="19" name="object 20"/>
          <p:cNvSpPr txBox="1"/>
          <p:nvPr/>
        </p:nvSpPr>
        <p:spPr>
          <a:xfrm>
            <a:off x="16555172" y="10658921"/>
            <a:ext cx="14414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85"/>
              </a:lnSpc>
            </a:pPr>
            <a:r>
              <a:rPr sz="2600" spc="310" dirty="0">
                <a:solidFill>
                  <a:srgbClr val="929292"/>
                </a:solidFill>
                <a:latin typeface="Malgun Gothic"/>
                <a:cs typeface="Malgun Gothic"/>
              </a:rPr>
              <a:t>|</a:t>
            </a:r>
            <a:endParaRPr sz="2600">
              <a:latin typeface="Malgun Gothic"/>
              <a:cs typeface="Malgun Gothic"/>
            </a:endParaRPr>
          </a:p>
        </p:txBody>
      </p:sp>
      <p:sp>
        <p:nvSpPr>
          <p:cNvPr id="20" name="object 21"/>
          <p:cNvSpPr txBox="1">
            <a:spLocks noGrp="1"/>
          </p:cNvSpPr>
          <p:nvPr>
            <p:ph type="dt" sz="half" idx="6"/>
          </p:nvPr>
        </p:nvSpPr>
        <p:spPr>
          <a:xfrm>
            <a:off x="17075869" y="10658921"/>
            <a:ext cx="1743075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85"/>
              </a:lnSpc>
            </a:pPr>
            <a:r>
              <a:rPr spc="-95" dirty="0" smtClean="0"/>
              <a:t>코</a:t>
            </a:r>
            <a:r>
              <a:rPr lang="ko-KR" altLang="en-US" spc="-95" dirty="0" smtClean="0"/>
              <a:t>끼리</a:t>
            </a:r>
            <a:endParaRPr spc="45" dirty="0"/>
          </a:p>
        </p:txBody>
      </p:sp>
      <p:pic>
        <p:nvPicPr>
          <p:cNvPr id="21" name="Picture 8" descr="C:\Users\Administrator\Desktop\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62650" y="10379075"/>
            <a:ext cx="685800" cy="748124"/>
          </a:xfrm>
          <a:prstGeom prst="rect">
            <a:avLst/>
          </a:prstGeom>
          <a:noFill/>
        </p:spPr>
      </p:pic>
      <p:sp>
        <p:nvSpPr>
          <p:cNvPr id="26" name="object 6"/>
          <p:cNvSpPr txBox="1"/>
          <p:nvPr/>
        </p:nvSpPr>
        <p:spPr>
          <a:xfrm>
            <a:off x="2249011" y="2788099"/>
            <a:ext cx="5517039" cy="630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4100" spc="-535" dirty="0" smtClean="0">
                <a:latin typeface="Malgun Gothic"/>
                <a:cs typeface="Malgun Gothic"/>
              </a:rPr>
              <a:t>1</a:t>
            </a:r>
            <a:r>
              <a:rPr lang="ko-KR" altLang="en-US" sz="4100" spc="-535" dirty="0" smtClean="0">
                <a:latin typeface="Malgun Gothic"/>
                <a:cs typeface="Malgun Gothic"/>
              </a:rPr>
              <a:t>인 가구 증가</a:t>
            </a:r>
            <a:r>
              <a:rPr lang="en-US" altLang="ko-KR" sz="4100" spc="-535" dirty="0" smtClean="0">
                <a:latin typeface="Malgun Gothic"/>
                <a:cs typeface="Malgun Gothic"/>
              </a:rPr>
              <a:t>, </a:t>
            </a:r>
            <a:r>
              <a:rPr lang="ko-KR" altLang="en-US" sz="4100" spc="-535" dirty="0" err="1" smtClean="0">
                <a:latin typeface="Malgun Gothic"/>
                <a:cs typeface="Malgun Gothic"/>
              </a:rPr>
              <a:t>고독사</a:t>
            </a:r>
            <a:r>
              <a:rPr lang="ko-KR" altLang="en-US" sz="4100" spc="-535" dirty="0" smtClean="0">
                <a:latin typeface="Malgun Gothic"/>
                <a:cs typeface="Malgun Gothic"/>
              </a:rPr>
              <a:t> 증가</a:t>
            </a:r>
            <a:endParaRPr sz="4100" dirty="0">
              <a:latin typeface="Malgun Gothic"/>
              <a:cs typeface="Malgun Gothic"/>
            </a:endParaRPr>
          </a:p>
        </p:txBody>
      </p:sp>
      <p:sp>
        <p:nvSpPr>
          <p:cNvPr id="27" name="object 7"/>
          <p:cNvSpPr/>
          <p:nvPr/>
        </p:nvSpPr>
        <p:spPr>
          <a:xfrm>
            <a:off x="1577178" y="2905210"/>
            <a:ext cx="502601" cy="5026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8"/>
          <p:cNvSpPr/>
          <p:nvPr/>
        </p:nvSpPr>
        <p:spPr>
          <a:xfrm>
            <a:off x="1608600" y="2947093"/>
            <a:ext cx="419100" cy="419100"/>
          </a:xfrm>
          <a:custGeom>
            <a:avLst/>
            <a:gdLst/>
            <a:ahLst/>
            <a:cxnLst/>
            <a:rect l="l" t="t" r="r" b="b"/>
            <a:pathLst>
              <a:path w="419100" h="419100">
                <a:moveTo>
                  <a:pt x="418824" y="0"/>
                </a:moveTo>
                <a:lnTo>
                  <a:pt x="0" y="0"/>
                </a:lnTo>
                <a:lnTo>
                  <a:pt x="209417" y="418835"/>
                </a:lnTo>
                <a:lnTo>
                  <a:pt x="41882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8"/>
          <p:cNvSpPr txBox="1">
            <a:spLocks noGrp="1"/>
          </p:cNvSpPr>
          <p:nvPr>
            <p:ph type="title"/>
          </p:nvPr>
        </p:nvSpPr>
        <p:spPr>
          <a:xfrm>
            <a:off x="437548" y="-41533"/>
            <a:ext cx="5315585" cy="10387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134"/>
              </a:lnSpc>
              <a:tabLst>
                <a:tab pos="4180840" algn="l"/>
              </a:tabLst>
            </a:pPr>
            <a:r>
              <a:rPr sz="11250" b="1" spc="-52" baseline="-15185" dirty="0">
                <a:solidFill>
                  <a:srgbClr val="92D050"/>
                </a:solidFill>
                <a:latin typeface="Lucida Sans"/>
                <a:cs typeface="Lucida Sans"/>
              </a:rPr>
              <a:t>01</a:t>
            </a:r>
            <a:r>
              <a:rPr sz="4350" b="1" spc="-35" dirty="0"/>
              <a:t>프 </a:t>
            </a:r>
            <a:r>
              <a:rPr sz="4350" b="1" spc="-575" dirty="0"/>
              <a:t>로</a:t>
            </a:r>
            <a:r>
              <a:rPr sz="4350" b="1" spc="-490" dirty="0"/>
              <a:t> </a:t>
            </a:r>
            <a:r>
              <a:rPr sz="4350" b="1" spc="-575" dirty="0"/>
              <a:t>젝</a:t>
            </a:r>
            <a:r>
              <a:rPr sz="4350" b="1" spc="-265" dirty="0"/>
              <a:t> </a:t>
            </a:r>
            <a:r>
              <a:rPr sz="4350" b="1" spc="-575" dirty="0" smtClean="0"/>
              <a:t>트	개</a:t>
            </a:r>
            <a:r>
              <a:rPr sz="4350" b="1" spc="-360" dirty="0" smtClean="0"/>
              <a:t> </a:t>
            </a:r>
            <a:r>
              <a:rPr lang="ko-KR" altLang="en-US" b="1" spc="-575" dirty="0" smtClean="0"/>
              <a:t>요</a:t>
            </a:r>
            <a:endParaRPr sz="2700" b="1" dirty="0">
              <a:latin typeface="Gulim"/>
              <a:cs typeface="Gulim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7689850" y="3673475"/>
            <a:ext cx="11201400" cy="6177243"/>
            <a:chOff x="10433050" y="3216275"/>
            <a:chExt cx="7316787" cy="3714750"/>
          </a:xfrm>
        </p:grpSpPr>
        <p:pic>
          <p:nvPicPr>
            <p:cNvPr id="4098" name="Picture 2" descr="C:\Users\Administrator\Desktop\DFEFE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433050" y="3216275"/>
              <a:ext cx="7316787" cy="1190625"/>
            </a:xfrm>
            <a:prstGeom prst="rect">
              <a:avLst/>
            </a:prstGeom>
            <a:noFill/>
          </p:spPr>
        </p:pic>
        <p:pic>
          <p:nvPicPr>
            <p:cNvPr id="4099" name="Picture 3" descr="C:\Users\Administrator\Desktop\12616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433050" y="4435475"/>
              <a:ext cx="7173913" cy="1257300"/>
            </a:xfrm>
            <a:prstGeom prst="rect">
              <a:avLst/>
            </a:prstGeom>
            <a:noFill/>
          </p:spPr>
        </p:pic>
        <p:pic>
          <p:nvPicPr>
            <p:cNvPr id="4100" name="Picture 4" descr="C:\Users\Administrator\Desktop\122222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0433050" y="5730875"/>
              <a:ext cx="7278688" cy="120015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477</TotalTime>
  <Words>667</Words>
  <Application>Microsoft Office PowerPoint</Application>
  <PresentationFormat>사용자 지정</PresentationFormat>
  <Paragraphs>189</Paragraphs>
  <Slides>24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5" baseType="lpstr">
      <vt:lpstr>Office Theme</vt:lpstr>
      <vt:lpstr>코끼리</vt:lpstr>
      <vt:lpstr>CONTENTS </vt:lpstr>
      <vt:lpstr>슬라이드 3</vt:lpstr>
      <vt:lpstr>너도 나도 이웃도 ‘코끼리’</vt:lpstr>
      <vt:lpstr>01프 로 젝 트 개 요</vt:lpstr>
      <vt:lpstr>01프 로 젝 트 개 요</vt:lpstr>
      <vt:lpstr>01프 로 젝 트 개 요</vt:lpstr>
      <vt:lpstr>01프 로 젝 트 개 요</vt:lpstr>
      <vt:lpstr>01프 로 젝 트 개 요</vt:lpstr>
      <vt:lpstr>01프 로 젝 트 개 요</vt:lpstr>
      <vt:lpstr>01프 로 젝 트 개 요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우 동 이</dc:title>
  <cp:lastModifiedBy>KOSTA</cp:lastModifiedBy>
  <cp:revision>114</cp:revision>
  <dcterms:created xsi:type="dcterms:W3CDTF">2017-04-17T11:48:43Z</dcterms:created>
  <dcterms:modified xsi:type="dcterms:W3CDTF">2017-04-19T00:03:42Z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2017-04-17T00:00:00Z</vt:filetime>
  </property>
</Properties>
</file>